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1778" r:id="rId2"/>
    <p:sldId id="1783" r:id="rId3"/>
    <p:sldId id="1774" r:id="rId4"/>
    <p:sldId id="1781" r:id="rId5"/>
    <p:sldId id="1792" r:id="rId6"/>
    <p:sldId id="1793" r:id="rId7"/>
    <p:sldId id="1836" r:id="rId8"/>
    <p:sldId id="1795" r:id="rId9"/>
    <p:sldId id="1837" r:id="rId10"/>
    <p:sldId id="1797" r:id="rId11"/>
    <p:sldId id="1798" r:id="rId12"/>
    <p:sldId id="1838" r:id="rId13"/>
    <p:sldId id="1800" r:id="rId14"/>
    <p:sldId id="1801" r:id="rId15"/>
    <p:sldId id="1802" r:id="rId16"/>
    <p:sldId id="1839" r:id="rId17"/>
    <p:sldId id="1804" r:id="rId18"/>
    <p:sldId id="1840" r:id="rId19"/>
    <p:sldId id="1806" r:id="rId20"/>
    <p:sldId id="1807" r:id="rId21"/>
    <p:sldId id="1808" r:id="rId22"/>
    <p:sldId id="1809" r:id="rId23"/>
    <p:sldId id="1810" r:id="rId24"/>
    <p:sldId id="1811" r:id="rId25"/>
    <p:sldId id="1841" r:id="rId26"/>
    <p:sldId id="1813" r:id="rId27"/>
    <p:sldId id="1842" r:id="rId28"/>
    <p:sldId id="1815" r:id="rId29"/>
    <p:sldId id="1816" r:id="rId30"/>
    <p:sldId id="1817" r:id="rId31"/>
    <p:sldId id="1818" r:id="rId32"/>
    <p:sldId id="1843" r:id="rId33"/>
    <p:sldId id="1820" r:id="rId34"/>
    <p:sldId id="1821" r:id="rId35"/>
    <p:sldId id="1844" r:id="rId36"/>
    <p:sldId id="1824" r:id="rId37"/>
    <p:sldId id="1822" r:id="rId38"/>
    <p:sldId id="1825" r:id="rId39"/>
    <p:sldId id="1826" r:id="rId40"/>
    <p:sldId id="1827" r:id="rId41"/>
    <p:sldId id="1828" r:id="rId42"/>
    <p:sldId id="1845" r:id="rId43"/>
    <p:sldId id="1830" r:id="rId44"/>
    <p:sldId id="1831" r:id="rId45"/>
    <p:sldId id="1832" r:id="rId46"/>
    <p:sldId id="1833" r:id="rId47"/>
    <p:sldId id="1834" r:id="rId48"/>
    <p:sldId id="1835" r:id="rId49"/>
    <p:sldId id="1787" r:id="rId5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AD4B1E-255B-4476-B17A-DB08E06ACA17}" v="16" dt="2024-01-28T15:08:48.366"/>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85" d="100"/>
          <a:sy n="85" d="100"/>
        </p:scale>
        <p:origin x="852" y="40"/>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3AD4B1E-255B-4476-B17A-DB08E06ACA17}"/>
    <pc:docChg chg="undo custSel addSld delSld modSld modMainMaster">
      <pc:chgData name="Yoel Kortick" userId="167978f5-7f40-4909-85d5-d4149554ad4e" providerId="ADAL" clId="{D3AD4B1E-255B-4476-B17A-DB08E06ACA17}" dt="2024-01-28T15:11:05.232" v="467"/>
      <pc:docMkLst>
        <pc:docMk/>
      </pc:docMkLst>
      <pc:sldChg chg="add">
        <pc:chgData name="Yoel Kortick" userId="167978f5-7f40-4909-85d5-d4149554ad4e" providerId="ADAL" clId="{D3AD4B1E-255B-4476-B17A-DB08E06ACA17}" dt="2024-01-28T15:06:15.673" v="412"/>
        <pc:sldMkLst>
          <pc:docMk/>
          <pc:sldMk cId="1698481378" sldId="1774"/>
        </pc:sldMkLst>
      </pc:sldChg>
      <pc:sldChg chg="modSp mod">
        <pc:chgData name="Yoel Kortick" userId="167978f5-7f40-4909-85d5-d4149554ad4e" providerId="ADAL" clId="{D3AD4B1E-255B-4476-B17A-DB08E06ACA17}" dt="2024-01-28T15:07:18.465" v="426" actId="20577"/>
        <pc:sldMkLst>
          <pc:docMk/>
          <pc:sldMk cId="1442708658" sldId="1783"/>
        </pc:sldMkLst>
        <pc:spChg chg="mod">
          <ac:chgData name="Yoel Kortick" userId="167978f5-7f40-4909-85d5-d4149554ad4e" providerId="ADAL" clId="{D3AD4B1E-255B-4476-B17A-DB08E06ACA17}" dt="2024-01-28T15:07:18.465" v="426" actId="20577"/>
          <ac:spMkLst>
            <pc:docMk/>
            <pc:sldMk cId="1442708658" sldId="1783"/>
            <ac:spMk id="63" creationId="{2818E309-CE24-45E0-8F37-EFD6121F7540}"/>
          </ac:spMkLst>
        </pc:spChg>
      </pc:sldChg>
      <pc:sldChg chg="del">
        <pc:chgData name="Yoel Kortick" userId="167978f5-7f40-4909-85d5-d4149554ad4e" providerId="ADAL" clId="{D3AD4B1E-255B-4476-B17A-DB08E06ACA17}" dt="2024-01-28T15:07:40.374" v="430" actId="47"/>
        <pc:sldMkLst>
          <pc:docMk/>
          <pc:sldMk cId="290747644" sldId="1794"/>
        </pc:sldMkLst>
      </pc:sldChg>
      <pc:sldChg chg="modSp del">
        <pc:chgData name="Yoel Kortick" userId="167978f5-7f40-4909-85d5-d4149554ad4e" providerId="ADAL" clId="{D3AD4B1E-255B-4476-B17A-DB08E06ACA17}" dt="2024-01-28T15:08:16.423" v="434" actId="47"/>
        <pc:sldMkLst>
          <pc:docMk/>
          <pc:sldMk cId="523318667" sldId="1796"/>
        </pc:sldMkLst>
        <pc:spChg chg="mod">
          <ac:chgData name="Yoel Kortick" userId="167978f5-7f40-4909-85d5-d4149554ad4e" providerId="ADAL" clId="{D3AD4B1E-255B-4476-B17A-DB08E06ACA17}" dt="2024-01-28T15:08:06.325" v="431"/>
          <ac:spMkLst>
            <pc:docMk/>
            <pc:sldMk cId="523318667" sldId="1796"/>
            <ac:spMk id="63" creationId="{2818E309-CE24-45E0-8F37-EFD6121F7540}"/>
          </ac:spMkLst>
        </pc:spChg>
      </pc:sldChg>
      <pc:sldChg chg="modSp">
        <pc:chgData name="Yoel Kortick" userId="167978f5-7f40-4909-85d5-d4149554ad4e" providerId="ADAL" clId="{D3AD4B1E-255B-4476-B17A-DB08E06ACA17}" dt="2024-01-28T15:08:06.325" v="431"/>
        <pc:sldMkLst>
          <pc:docMk/>
          <pc:sldMk cId="354846329" sldId="1797"/>
        </pc:sldMkLst>
        <pc:spChg chg="mod">
          <ac:chgData name="Yoel Kortick" userId="167978f5-7f40-4909-85d5-d4149554ad4e" providerId="ADAL" clId="{D3AD4B1E-255B-4476-B17A-DB08E06ACA17}" dt="2024-01-28T15:08:06.325" v="431"/>
          <ac:spMkLst>
            <pc:docMk/>
            <pc:sldMk cId="354846329" sldId="1797"/>
            <ac:spMk id="3" creationId="{294BC29B-83C8-416D-9BA2-59380269EFCE}"/>
          </ac:spMkLst>
        </pc:spChg>
      </pc:sldChg>
      <pc:sldChg chg="modSp">
        <pc:chgData name="Yoel Kortick" userId="167978f5-7f40-4909-85d5-d4149554ad4e" providerId="ADAL" clId="{D3AD4B1E-255B-4476-B17A-DB08E06ACA17}" dt="2024-01-28T15:08:06.325" v="431"/>
        <pc:sldMkLst>
          <pc:docMk/>
          <pc:sldMk cId="3631609961" sldId="1798"/>
        </pc:sldMkLst>
        <pc:spChg chg="mod">
          <ac:chgData name="Yoel Kortick" userId="167978f5-7f40-4909-85d5-d4149554ad4e" providerId="ADAL" clId="{D3AD4B1E-255B-4476-B17A-DB08E06ACA17}" dt="2024-01-28T15:08:06.325" v="431"/>
          <ac:spMkLst>
            <pc:docMk/>
            <pc:sldMk cId="3631609961" sldId="1798"/>
            <ac:spMk id="3" creationId="{294BC29B-83C8-416D-9BA2-59380269EFCE}"/>
          </ac:spMkLst>
        </pc:spChg>
      </pc:sldChg>
      <pc:sldChg chg="modSp del">
        <pc:chgData name="Yoel Kortick" userId="167978f5-7f40-4909-85d5-d4149554ad4e" providerId="ADAL" clId="{D3AD4B1E-255B-4476-B17A-DB08E06ACA17}" dt="2024-01-28T15:08:57.756" v="436" actId="47"/>
        <pc:sldMkLst>
          <pc:docMk/>
          <pc:sldMk cId="2475708964" sldId="1799"/>
        </pc:sldMkLst>
        <pc:spChg chg="mod">
          <ac:chgData name="Yoel Kortick" userId="167978f5-7f40-4909-85d5-d4149554ad4e" providerId="ADAL" clId="{D3AD4B1E-255B-4476-B17A-DB08E06ACA17}" dt="2024-01-28T15:08:48.366" v="435"/>
          <ac:spMkLst>
            <pc:docMk/>
            <pc:sldMk cId="2475708964" sldId="1799"/>
            <ac:spMk id="63" creationId="{2818E309-CE24-45E0-8F37-EFD6121F7540}"/>
          </ac:spMkLst>
        </pc:spChg>
      </pc:sldChg>
      <pc:sldChg chg="modSp">
        <pc:chgData name="Yoel Kortick" userId="167978f5-7f40-4909-85d5-d4149554ad4e" providerId="ADAL" clId="{D3AD4B1E-255B-4476-B17A-DB08E06ACA17}" dt="2024-01-28T15:08:48.366" v="435"/>
        <pc:sldMkLst>
          <pc:docMk/>
          <pc:sldMk cId="2518583007" sldId="1800"/>
        </pc:sldMkLst>
        <pc:spChg chg="mod">
          <ac:chgData name="Yoel Kortick" userId="167978f5-7f40-4909-85d5-d4149554ad4e" providerId="ADAL" clId="{D3AD4B1E-255B-4476-B17A-DB08E06ACA17}" dt="2024-01-28T15:08:48.366" v="435"/>
          <ac:spMkLst>
            <pc:docMk/>
            <pc:sldMk cId="2518583007" sldId="1800"/>
            <ac:spMk id="3" creationId="{294BC29B-83C8-416D-9BA2-59380269EFCE}"/>
          </ac:spMkLst>
        </pc:spChg>
      </pc:sldChg>
      <pc:sldChg chg="modSp">
        <pc:chgData name="Yoel Kortick" userId="167978f5-7f40-4909-85d5-d4149554ad4e" providerId="ADAL" clId="{D3AD4B1E-255B-4476-B17A-DB08E06ACA17}" dt="2024-01-28T15:08:48.366" v="435"/>
        <pc:sldMkLst>
          <pc:docMk/>
          <pc:sldMk cId="4277146755" sldId="1801"/>
        </pc:sldMkLst>
        <pc:spChg chg="mod">
          <ac:chgData name="Yoel Kortick" userId="167978f5-7f40-4909-85d5-d4149554ad4e" providerId="ADAL" clId="{D3AD4B1E-255B-4476-B17A-DB08E06ACA17}" dt="2024-01-28T15:08:48.366" v="435"/>
          <ac:spMkLst>
            <pc:docMk/>
            <pc:sldMk cId="4277146755" sldId="1801"/>
            <ac:spMk id="3" creationId="{294BC29B-83C8-416D-9BA2-59380269EFCE}"/>
          </ac:spMkLst>
        </pc:spChg>
        <pc:spChg chg="mod">
          <ac:chgData name="Yoel Kortick" userId="167978f5-7f40-4909-85d5-d4149554ad4e" providerId="ADAL" clId="{D3AD4B1E-255B-4476-B17A-DB08E06ACA17}" dt="2024-01-28T15:08:06.325" v="431"/>
          <ac:spMkLst>
            <pc:docMk/>
            <pc:sldMk cId="4277146755" sldId="1801"/>
            <ac:spMk id="5" creationId="{912D15E8-766B-498E-A777-6961651369B8}"/>
          </ac:spMkLst>
        </pc:spChg>
      </pc:sldChg>
      <pc:sldChg chg="modSp">
        <pc:chgData name="Yoel Kortick" userId="167978f5-7f40-4909-85d5-d4149554ad4e" providerId="ADAL" clId="{D3AD4B1E-255B-4476-B17A-DB08E06ACA17}" dt="2024-01-28T15:08:48.366" v="435"/>
        <pc:sldMkLst>
          <pc:docMk/>
          <pc:sldMk cId="253506621" sldId="1802"/>
        </pc:sldMkLst>
        <pc:spChg chg="mod">
          <ac:chgData name="Yoel Kortick" userId="167978f5-7f40-4909-85d5-d4149554ad4e" providerId="ADAL" clId="{D3AD4B1E-255B-4476-B17A-DB08E06ACA17}" dt="2024-01-28T15:08:48.366" v="435"/>
          <ac:spMkLst>
            <pc:docMk/>
            <pc:sldMk cId="253506621" sldId="1802"/>
            <ac:spMk id="3" creationId="{294BC29B-83C8-416D-9BA2-59380269EFCE}"/>
          </ac:spMkLst>
        </pc:spChg>
      </pc:sldChg>
      <pc:sldChg chg="modSp del">
        <pc:chgData name="Yoel Kortick" userId="167978f5-7f40-4909-85d5-d4149554ad4e" providerId="ADAL" clId="{D3AD4B1E-255B-4476-B17A-DB08E06ACA17}" dt="2024-01-28T15:09:13.333" v="440" actId="47"/>
        <pc:sldMkLst>
          <pc:docMk/>
          <pc:sldMk cId="1332036098" sldId="1803"/>
        </pc:sldMkLst>
        <pc:spChg chg="mod">
          <ac:chgData name="Yoel Kortick" userId="167978f5-7f40-4909-85d5-d4149554ad4e" providerId="ADAL" clId="{D3AD4B1E-255B-4476-B17A-DB08E06ACA17}" dt="2024-01-28T15:08:48.366" v="435"/>
          <ac:spMkLst>
            <pc:docMk/>
            <pc:sldMk cId="1332036098" sldId="1803"/>
            <ac:spMk id="63" creationId="{2818E309-CE24-45E0-8F37-EFD6121F7540}"/>
          </ac:spMkLst>
        </pc:spChg>
      </pc:sldChg>
      <pc:sldChg chg="modSp">
        <pc:chgData name="Yoel Kortick" userId="167978f5-7f40-4909-85d5-d4149554ad4e" providerId="ADAL" clId="{D3AD4B1E-255B-4476-B17A-DB08E06ACA17}" dt="2024-01-28T15:08:48.366" v="435"/>
        <pc:sldMkLst>
          <pc:docMk/>
          <pc:sldMk cId="3619188309" sldId="1804"/>
        </pc:sldMkLst>
        <pc:spChg chg="mod">
          <ac:chgData name="Yoel Kortick" userId="167978f5-7f40-4909-85d5-d4149554ad4e" providerId="ADAL" clId="{D3AD4B1E-255B-4476-B17A-DB08E06ACA17}" dt="2024-01-28T15:08:48.366" v="435"/>
          <ac:spMkLst>
            <pc:docMk/>
            <pc:sldMk cId="3619188309" sldId="1804"/>
            <ac:spMk id="4" creationId="{7DCC24B9-304C-43F8-A814-5ED2034E8A02}"/>
          </ac:spMkLst>
        </pc:spChg>
      </pc:sldChg>
      <pc:sldChg chg="modSp del">
        <pc:chgData name="Yoel Kortick" userId="167978f5-7f40-4909-85d5-d4149554ad4e" providerId="ADAL" clId="{D3AD4B1E-255B-4476-B17A-DB08E06ACA17}" dt="2024-01-28T15:09:27.225" v="443" actId="47"/>
        <pc:sldMkLst>
          <pc:docMk/>
          <pc:sldMk cId="2901906658" sldId="1805"/>
        </pc:sldMkLst>
        <pc:spChg chg="mod">
          <ac:chgData name="Yoel Kortick" userId="167978f5-7f40-4909-85d5-d4149554ad4e" providerId="ADAL" clId="{D3AD4B1E-255B-4476-B17A-DB08E06ACA17}" dt="2024-01-28T15:08:48.366" v="435"/>
          <ac:spMkLst>
            <pc:docMk/>
            <pc:sldMk cId="2901906658" sldId="1805"/>
            <ac:spMk id="63" creationId="{2818E309-CE24-45E0-8F37-EFD6121F7540}"/>
          </ac:spMkLst>
        </pc:spChg>
      </pc:sldChg>
      <pc:sldChg chg="modSp mod">
        <pc:chgData name="Yoel Kortick" userId="167978f5-7f40-4909-85d5-d4149554ad4e" providerId="ADAL" clId="{D3AD4B1E-255B-4476-B17A-DB08E06ACA17}" dt="2024-01-28T08:07:01.530" v="2" actId="208"/>
        <pc:sldMkLst>
          <pc:docMk/>
          <pc:sldMk cId="1848621449" sldId="1808"/>
        </pc:sldMkLst>
        <pc:picChg chg="mod">
          <ac:chgData name="Yoel Kortick" userId="167978f5-7f40-4909-85d5-d4149554ad4e" providerId="ADAL" clId="{D3AD4B1E-255B-4476-B17A-DB08E06ACA17}" dt="2024-01-28T08:07:01.530" v="2" actId="208"/>
          <ac:picMkLst>
            <pc:docMk/>
            <pc:sldMk cId="1848621449" sldId="1808"/>
            <ac:picMk id="6" creationId="{C847FD8C-F288-4FF6-B1CA-B0E4233F30BC}"/>
          </ac:picMkLst>
        </pc:picChg>
      </pc:sldChg>
      <pc:sldChg chg="addSp delSp modSp mod">
        <pc:chgData name="Yoel Kortick" userId="167978f5-7f40-4909-85d5-d4149554ad4e" providerId="ADAL" clId="{D3AD4B1E-255B-4476-B17A-DB08E06ACA17}" dt="2024-01-28T08:08:37.321" v="12" actId="208"/>
        <pc:sldMkLst>
          <pc:docMk/>
          <pc:sldMk cId="2943939389" sldId="1809"/>
        </pc:sldMkLst>
        <pc:spChg chg="mod">
          <ac:chgData name="Yoel Kortick" userId="167978f5-7f40-4909-85d5-d4149554ad4e" providerId="ADAL" clId="{D3AD4B1E-255B-4476-B17A-DB08E06ACA17}" dt="2024-01-28T08:08:35.247" v="11" actId="14100"/>
          <ac:spMkLst>
            <pc:docMk/>
            <pc:sldMk cId="2943939389" sldId="1809"/>
            <ac:spMk id="7" creationId="{2A69C62D-1C46-4F5B-B119-025EC08F276D}"/>
          </ac:spMkLst>
        </pc:spChg>
        <pc:picChg chg="add mod ord">
          <ac:chgData name="Yoel Kortick" userId="167978f5-7f40-4909-85d5-d4149554ad4e" providerId="ADAL" clId="{D3AD4B1E-255B-4476-B17A-DB08E06ACA17}" dt="2024-01-28T08:08:37.321" v="12" actId="208"/>
          <ac:picMkLst>
            <pc:docMk/>
            <pc:sldMk cId="2943939389" sldId="1809"/>
            <ac:picMk id="6" creationId="{0691FE50-92D0-31DC-021B-24D06A0CC23F}"/>
          </ac:picMkLst>
        </pc:picChg>
        <pc:picChg chg="del">
          <ac:chgData name="Yoel Kortick" userId="167978f5-7f40-4909-85d5-d4149554ad4e" providerId="ADAL" clId="{D3AD4B1E-255B-4476-B17A-DB08E06ACA17}" dt="2024-01-28T08:08:21.182" v="3" actId="478"/>
          <ac:picMkLst>
            <pc:docMk/>
            <pc:sldMk cId="2943939389" sldId="1809"/>
            <ac:picMk id="8" creationId="{85CFE932-A529-49FB-B7F7-9FBB41915834}"/>
          </ac:picMkLst>
        </pc:picChg>
      </pc:sldChg>
      <pc:sldChg chg="addSp delSp modSp mod">
        <pc:chgData name="Yoel Kortick" userId="167978f5-7f40-4909-85d5-d4149554ad4e" providerId="ADAL" clId="{D3AD4B1E-255B-4476-B17A-DB08E06ACA17}" dt="2024-01-28T08:09:27.482" v="35" actId="208"/>
        <pc:sldMkLst>
          <pc:docMk/>
          <pc:sldMk cId="2996095813" sldId="1810"/>
        </pc:sldMkLst>
        <pc:spChg chg="mod">
          <ac:chgData name="Yoel Kortick" userId="167978f5-7f40-4909-85d5-d4149554ad4e" providerId="ADAL" clId="{D3AD4B1E-255B-4476-B17A-DB08E06ACA17}" dt="2024-01-28T08:09:25.345" v="34" actId="1036"/>
          <ac:spMkLst>
            <pc:docMk/>
            <pc:sldMk cId="2996095813" sldId="1810"/>
            <ac:spMk id="7" creationId="{2A69C62D-1C46-4F5B-B119-025EC08F276D}"/>
          </ac:spMkLst>
        </pc:spChg>
        <pc:spChg chg="mod">
          <ac:chgData name="Yoel Kortick" userId="167978f5-7f40-4909-85d5-d4149554ad4e" providerId="ADAL" clId="{D3AD4B1E-255B-4476-B17A-DB08E06ACA17}" dt="2024-01-28T08:09:18.045" v="21" actId="14100"/>
          <ac:spMkLst>
            <pc:docMk/>
            <pc:sldMk cId="2996095813" sldId="1810"/>
            <ac:spMk id="9" creationId="{CCB826D5-274A-41C9-BB2E-65757ECE237D}"/>
          </ac:spMkLst>
        </pc:spChg>
        <pc:picChg chg="add del">
          <ac:chgData name="Yoel Kortick" userId="167978f5-7f40-4909-85d5-d4149554ad4e" providerId="ADAL" clId="{D3AD4B1E-255B-4476-B17A-DB08E06ACA17}" dt="2024-01-28T08:09:07.785" v="17" actId="478"/>
          <ac:picMkLst>
            <pc:docMk/>
            <pc:sldMk cId="2996095813" sldId="1810"/>
            <ac:picMk id="6" creationId="{70616784-2ECD-4ADA-842F-7487A775E8E7}"/>
          </ac:picMkLst>
        </pc:picChg>
        <pc:picChg chg="add del">
          <ac:chgData name="Yoel Kortick" userId="167978f5-7f40-4909-85d5-d4149554ad4e" providerId="ADAL" clId="{D3AD4B1E-255B-4476-B17A-DB08E06ACA17}" dt="2024-01-28T08:09:03.752" v="15" actId="22"/>
          <ac:picMkLst>
            <pc:docMk/>
            <pc:sldMk cId="2996095813" sldId="1810"/>
            <ac:picMk id="8" creationId="{1DFBE053-C5F7-39F0-2A49-1F2F393AC2DA}"/>
          </ac:picMkLst>
        </pc:picChg>
        <pc:picChg chg="add mod ord">
          <ac:chgData name="Yoel Kortick" userId="167978f5-7f40-4909-85d5-d4149554ad4e" providerId="ADAL" clId="{D3AD4B1E-255B-4476-B17A-DB08E06ACA17}" dt="2024-01-28T08:09:27.482" v="35" actId="208"/>
          <ac:picMkLst>
            <pc:docMk/>
            <pc:sldMk cId="2996095813" sldId="1810"/>
            <ac:picMk id="11" creationId="{A36F88F3-21FC-8D4A-4F27-1B6F4845F52F}"/>
          </ac:picMkLst>
        </pc:picChg>
      </pc:sldChg>
      <pc:sldChg chg="addSp delSp modSp mod">
        <pc:chgData name="Yoel Kortick" userId="167978f5-7f40-4909-85d5-d4149554ad4e" providerId="ADAL" clId="{D3AD4B1E-255B-4476-B17A-DB08E06ACA17}" dt="2024-01-28T08:11:01.570" v="38" actId="208"/>
        <pc:sldMkLst>
          <pc:docMk/>
          <pc:sldMk cId="3242417754" sldId="1811"/>
        </pc:sldMkLst>
        <pc:picChg chg="add mod">
          <ac:chgData name="Yoel Kortick" userId="167978f5-7f40-4909-85d5-d4149554ad4e" providerId="ADAL" clId="{D3AD4B1E-255B-4476-B17A-DB08E06ACA17}" dt="2024-01-28T08:11:01.570" v="38" actId="208"/>
          <ac:picMkLst>
            <pc:docMk/>
            <pc:sldMk cId="3242417754" sldId="1811"/>
            <ac:picMk id="6" creationId="{7E0E44E9-154A-0667-B238-87C11FDEAF76}"/>
          </ac:picMkLst>
        </pc:picChg>
        <pc:picChg chg="del">
          <ac:chgData name="Yoel Kortick" userId="167978f5-7f40-4909-85d5-d4149554ad4e" providerId="ADAL" clId="{D3AD4B1E-255B-4476-B17A-DB08E06ACA17}" dt="2024-01-28T08:10:58.763" v="36" actId="478"/>
          <ac:picMkLst>
            <pc:docMk/>
            <pc:sldMk cId="3242417754" sldId="1811"/>
            <ac:picMk id="8" creationId="{FC47AA0F-6741-45D0-8AC0-CFA068D52955}"/>
          </ac:picMkLst>
        </pc:picChg>
      </pc:sldChg>
      <pc:sldChg chg="modSp del">
        <pc:chgData name="Yoel Kortick" userId="167978f5-7f40-4909-85d5-d4149554ad4e" providerId="ADAL" clId="{D3AD4B1E-255B-4476-B17A-DB08E06ACA17}" dt="2024-01-28T15:10:00.779" v="449" actId="47"/>
        <pc:sldMkLst>
          <pc:docMk/>
          <pc:sldMk cId="178811168" sldId="1812"/>
        </pc:sldMkLst>
        <pc:spChg chg="mod">
          <ac:chgData name="Yoel Kortick" userId="167978f5-7f40-4909-85d5-d4149554ad4e" providerId="ADAL" clId="{D3AD4B1E-255B-4476-B17A-DB08E06ACA17}" dt="2024-01-28T15:08:48.366" v="435"/>
          <ac:spMkLst>
            <pc:docMk/>
            <pc:sldMk cId="178811168" sldId="1812"/>
            <ac:spMk id="63" creationId="{2818E309-CE24-45E0-8F37-EFD6121F7540}"/>
          </ac:spMkLst>
        </pc:spChg>
      </pc:sldChg>
      <pc:sldChg chg="addSp delSp modSp mod">
        <pc:chgData name="Yoel Kortick" userId="167978f5-7f40-4909-85d5-d4149554ad4e" providerId="ADAL" clId="{D3AD4B1E-255B-4476-B17A-DB08E06ACA17}" dt="2024-01-28T08:12:55.814" v="78" actId="1035"/>
        <pc:sldMkLst>
          <pc:docMk/>
          <pc:sldMk cId="4009174752" sldId="1813"/>
        </pc:sldMkLst>
        <pc:spChg chg="mod">
          <ac:chgData name="Yoel Kortick" userId="167978f5-7f40-4909-85d5-d4149554ad4e" providerId="ADAL" clId="{D3AD4B1E-255B-4476-B17A-DB08E06ACA17}" dt="2024-01-28T08:11:29.620" v="40" actId="14100"/>
          <ac:spMkLst>
            <pc:docMk/>
            <pc:sldMk cId="4009174752" sldId="1813"/>
            <ac:spMk id="4" creationId="{7DCC24B9-304C-43F8-A814-5ED2034E8A02}"/>
          </ac:spMkLst>
        </pc:spChg>
        <pc:spChg chg="mod">
          <ac:chgData name="Yoel Kortick" userId="167978f5-7f40-4909-85d5-d4149554ad4e" providerId="ADAL" clId="{D3AD4B1E-255B-4476-B17A-DB08E06ACA17}" dt="2024-01-28T08:12:49.401" v="64" actId="1035"/>
          <ac:spMkLst>
            <pc:docMk/>
            <pc:sldMk cId="4009174752" sldId="1813"/>
            <ac:spMk id="7" creationId="{2A69C62D-1C46-4F5B-B119-025EC08F276D}"/>
          </ac:spMkLst>
        </pc:spChg>
        <pc:spChg chg="del">
          <ac:chgData name="Yoel Kortick" userId="167978f5-7f40-4909-85d5-d4149554ad4e" providerId="ADAL" clId="{D3AD4B1E-255B-4476-B17A-DB08E06ACA17}" dt="2024-01-28T08:12:46.480" v="62" actId="478"/>
          <ac:spMkLst>
            <pc:docMk/>
            <pc:sldMk cId="4009174752" sldId="1813"/>
            <ac:spMk id="9" creationId="{FDA9D528-AE80-4BF0-A740-004A100ABBCE}"/>
          </ac:spMkLst>
        </pc:spChg>
        <pc:spChg chg="add mod">
          <ac:chgData name="Yoel Kortick" userId="167978f5-7f40-4909-85d5-d4149554ad4e" providerId="ADAL" clId="{D3AD4B1E-255B-4476-B17A-DB08E06ACA17}" dt="2024-01-28T08:12:55.814" v="78" actId="1035"/>
          <ac:spMkLst>
            <pc:docMk/>
            <pc:sldMk cId="4009174752" sldId="1813"/>
            <ac:spMk id="10" creationId="{195FFADA-03D0-0A98-A9A6-99D9E4865F75}"/>
          </ac:spMkLst>
        </pc:spChg>
        <pc:picChg chg="add mod ord">
          <ac:chgData name="Yoel Kortick" userId="167978f5-7f40-4909-85d5-d4149554ad4e" providerId="ADAL" clId="{D3AD4B1E-255B-4476-B17A-DB08E06ACA17}" dt="2024-01-28T08:12:37.678" v="59" actId="167"/>
          <ac:picMkLst>
            <pc:docMk/>
            <pc:sldMk cId="4009174752" sldId="1813"/>
            <ac:picMk id="6" creationId="{14696E80-ECC5-DEAD-848A-7078BDAC8D52}"/>
          </ac:picMkLst>
        </pc:picChg>
        <pc:picChg chg="del">
          <ac:chgData name="Yoel Kortick" userId="167978f5-7f40-4909-85d5-d4149554ad4e" providerId="ADAL" clId="{D3AD4B1E-255B-4476-B17A-DB08E06ACA17}" dt="2024-01-28T08:12:28.902" v="41" actId="478"/>
          <ac:picMkLst>
            <pc:docMk/>
            <pc:sldMk cId="4009174752" sldId="1813"/>
            <ac:picMk id="8" creationId="{67348F80-E7C0-4F54-944F-83E55ED4C74D}"/>
          </ac:picMkLst>
        </pc:picChg>
      </pc:sldChg>
      <pc:sldChg chg="modSp del">
        <pc:chgData name="Yoel Kortick" userId="167978f5-7f40-4909-85d5-d4149554ad4e" providerId="ADAL" clId="{D3AD4B1E-255B-4476-B17A-DB08E06ACA17}" dt="2024-01-28T15:10:15.331" v="453" actId="47"/>
        <pc:sldMkLst>
          <pc:docMk/>
          <pc:sldMk cId="4262131004" sldId="1814"/>
        </pc:sldMkLst>
        <pc:spChg chg="mod">
          <ac:chgData name="Yoel Kortick" userId="167978f5-7f40-4909-85d5-d4149554ad4e" providerId="ADAL" clId="{D3AD4B1E-255B-4476-B17A-DB08E06ACA17}" dt="2024-01-28T15:08:48.366" v="435"/>
          <ac:spMkLst>
            <pc:docMk/>
            <pc:sldMk cId="4262131004" sldId="1814"/>
            <ac:spMk id="63" creationId="{2818E309-CE24-45E0-8F37-EFD6121F7540}"/>
          </ac:spMkLst>
        </pc:spChg>
      </pc:sldChg>
      <pc:sldChg chg="addSp delSp modSp mod">
        <pc:chgData name="Yoel Kortick" userId="167978f5-7f40-4909-85d5-d4149554ad4e" providerId="ADAL" clId="{D3AD4B1E-255B-4476-B17A-DB08E06ACA17}" dt="2024-01-28T08:13:49.698" v="80"/>
        <pc:sldMkLst>
          <pc:docMk/>
          <pc:sldMk cId="1421835084" sldId="1815"/>
        </pc:sldMkLst>
        <pc:spChg chg="add mod">
          <ac:chgData name="Yoel Kortick" userId="167978f5-7f40-4909-85d5-d4149554ad4e" providerId="ADAL" clId="{D3AD4B1E-255B-4476-B17A-DB08E06ACA17}" dt="2024-01-28T08:13:49.698" v="80"/>
          <ac:spMkLst>
            <pc:docMk/>
            <pc:sldMk cId="1421835084" sldId="1815"/>
            <ac:spMk id="6" creationId="{F277CA7A-55A3-100A-316F-D546536F26E5}"/>
          </ac:spMkLst>
        </pc:spChg>
        <pc:spChg chg="del">
          <ac:chgData name="Yoel Kortick" userId="167978f5-7f40-4909-85d5-d4149554ad4e" providerId="ADAL" clId="{D3AD4B1E-255B-4476-B17A-DB08E06ACA17}" dt="2024-01-28T08:13:48.796" v="79" actId="478"/>
          <ac:spMkLst>
            <pc:docMk/>
            <pc:sldMk cId="1421835084" sldId="1815"/>
            <ac:spMk id="7" creationId="{2A69C62D-1C46-4F5B-B119-025EC08F276D}"/>
          </ac:spMkLst>
        </pc:spChg>
        <pc:spChg chg="del">
          <ac:chgData name="Yoel Kortick" userId="167978f5-7f40-4909-85d5-d4149554ad4e" providerId="ADAL" clId="{D3AD4B1E-255B-4476-B17A-DB08E06ACA17}" dt="2024-01-28T08:13:48.796" v="79" actId="478"/>
          <ac:spMkLst>
            <pc:docMk/>
            <pc:sldMk cId="1421835084" sldId="1815"/>
            <ac:spMk id="9" creationId="{FDA9D528-AE80-4BF0-A740-004A100ABBCE}"/>
          </ac:spMkLst>
        </pc:spChg>
        <pc:spChg chg="add mod">
          <ac:chgData name="Yoel Kortick" userId="167978f5-7f40-4909-85d5-d4149554ad4e" providerId="ADAL" clId="{D3AD4B1E-255B-4476-B17A-DB08E06ACA17}" dt="2024-01-28T08:13:49.698" v="80"/>
          <ac:spMkLst>
            <pc:docMk/>
            <pc:sldMk cId="1421835084" sldId="1815"/>
            <ac:spMk id="10" creationId="{ED3F4B33-A8B8-181F-1D92-E70CFF3A774F}"/>
          </ac:spMkLst>
        </pc:spChg>
        <pc:picChg chg="add mod">
          <ac:chgData name="Yoel Kortick" userId="167978f5-7f40-4909-85d5-d4149554ad4e" providerId="ADAL" clId="{D3AD4B1E-255B-4476-B17A-DB08E06ACA17}" dt="2024-01-28T08:13:49.698" v="80"/>
          <ac:picMkLst>
            <pc:docMk/>
            <pc:sldMk cId="1421835084" sldId="1815"/>
            <ac:picMk id="5" creationId="{C551559C-9835-626B-422B-E84623CF4431}"/>
          </ac:picMkLst>
        </pc:picChg>
        <pc:picChg chg="del">
          <ac:chgData name="Yoel Kortick" userId="167978f5-7f40-4909-85d5-d4149554ad4e" providerId="ADAL" clId="{D3AD4B1E-255B-4476-B17A-DB08E06ACA17}" dt="2024-01-28T08:13:48.796" v="79" actId="478"/>
          <ac:picMkLst>
            <pc:docMk/>
            <pc:sldMk cId="1421835084" sldId="1815"/>
            <ac:picMk id="8" creationId="{67348F80-E7C0-4F54-944F-83E55ED4C74D}"/>
          </ac:picMkLst>
        </pc:picChg>
      </pc:sldChg>
      <pc:sldChg chg="addSp delSp modSp mod">
        <pc:chgData name="Yoel Kortick" userId="167978f5-7f40-4909-85d5-d4149554ad4e" providerId="ADAL" clId="{D3AD4B1E-255B-4476-B17A-DB08E06ACA17}" dt="2024-01-28T08:17:11.349" v="98" actId="1037"/>
        <pc:sldMkLst>
          <pc:docMk/>
          <pc:sldMk cId="421741489" sldId="1817"/>
        </pc:sldMkLst>
        <pc:spChg chg="mod">
          <ac:chgData name="Yoel Kortick" userId="167978f5-7f40-4909-85d5-d4149554ad4e" providerId="ADAL" clId="{D3AD4B1E-255B-4476-B17A-DB08E06ACA17}" dt="2024-01-28T08:17:06.753" v="90" actId="1036"/>
          <ac:spMkLst>
            <pc:docMk/>
            <pc:sldMk cId="421741489" sldId="1817"/>
            <ac:spMk id="7" creationId="{2A69C62D-1C46-4F5B-B119-025EC08F276D}"/>
          </ac:spMkLst>
        </pc:spChg>
        <pc:spChg chg="mod">
          <ac:chgData name="Yoel Kortick" userId="167978f5-7f40-4909-85d5-d4149554ad4e" providerId="ADAL" clId="{D3AD4B1E-255B-4476-B17A-DB08E06ACA17}" dt="2024-01-28T08:17:11.349" v="98" actId="1037"/>
          <ac:spMkLst>
            <pc:docMk/>
            <pc:sldMk cId="421741489" sldId="1817"/>
            <ac:spMk id="9" creationId="{FDA9D528-AE80-4BF0-A740-004A100ABBCE}"/>
          </ac:spMkLst>
        </pc:spChg>
        <pc:picChg chg="add mod ord">
          <ac:chgData name="Yoel Kortick" userId="167978f5-7f40-4909-85d5-d4149554ad4e" providerId="ADAL" clId="{D3AD4B1E-255B-4476-B17A-DB08E06ACA17}" dt="2024-01-28T08:17:00.527" v="86" actId="208"/>
          <ac:picMkLst>
            <pc:docMk/>
            <pc:sldMk cId="421741489" sldId="1817"/>
            <ac:picMk id="5" creationId="{9D2D8672-17AC-06A3-D4E2-313A1F9BA535}"/>
          </ac:picMkLst>
        </pc:picChg>
        <pc:picChg chg="del">
          <ac:chgData name="Yoel Kortick" userId="167978f5-7f40-4909-85d5-d4149554ad4e" providerId="ADAL" clId="{D3AD4B1E-255B-4476-B17A-DB08E06ACA17}" dt="2024-01-28T08:16:48.255" v="81" actId="478"/>
          <ac:picMkLst>
            <pc:docMk/>
            <pc:sldMk cId="421741489" sldId="1817"/>
            <ac:picMk id="10" creationId="{95CE6304-67BC-452C-A919-C70D3020191C}"/>
          </ac:picMkLst>
        </pc:picChg>
      </pc:sldChg>
      <pc:sldChg chg="addSp delSp modSp mod">
        <pc:chgData name="Yoel Kortick" userId="167978f5-7f40-4909-85d5-d4149554ad4e" providerId="ADAL" clId="{D3AD4B1E-255B-4476-B17A-DB08E06ACA17}" dt="2024-01-28T08:18:39.302" v="107" actId="208"/>
        <pc:sldMkLst>
          <pc:docMk/>
          <pc:sldMk cId="2779103367" sldId="1818"/>
        </pc:sldMkLst>
        <pc:spChg chg="mod">
          <ac:chgData name="Yoel Kortick" userId="167978f5-7f40-4909-85d5-d4149554ad4e" providerId="ADAL" clId="{D3AD4B1E-255B-4476-B17A-DB08E06ACA17}" dt="2024-01-28T08:18:36.981" v="106" actId="1076"/>
          <ac:spMkLst>
            <pc:docMk/>
            <pc:sldMk cId="2779103367" sldId="1818"/>
            <ac:spMk id="9" creationId="{FDA9D528-AE80-4BF0-A740-004A100ABBCE}"/>
          </ac:spMkLst>
        </pc:spChg>
        <pc:picChg chg="del">
          <ac:chgData name="Yoel Kortick" userId="167978f5-7f40-4909-85d5-d4149554ad4e" providerId="ADAL" clId="{D3AD4B1E-255B-4476-B17A-DB08E06ACA17}" dt="2024-01-28T08:18:28.966" v="99" actId="478"/>
          <ac:picMkLst>
            <pc:docMk/>
            <pc:sldMk cId="2779103367" sldId="1818"/>
            <ac:picMk id="6" creationId="{EA1B2BF4-FE2C-44F8-A9B2-E1D309FF4E9D}"/>
          </ac:picMkLst>
        </pc:picChg>
        <pc:picChg chg="add mod ord">
          <ac:chgData name="Yoel Kortick" userId="167978f5-7f40-4909-85d5-d4149554ad4e" providerId="ADAL" clId="{D3AD4B1E-255B-4476-B17A-DB08E06ACA17}" dt="2024-01-28T08:18:39.302" v="107" actId="208"/>
          <ac:picMkLst>
            <pc:docMk/>
            <pc:sldMk cId="2779103367" sldId="1818"/>
            <ac:picMk id="7" creationId="{BDA8D785-2B53-7F02-412F-5C0E76ED1C54}"/>
          </ac:picMkLst>
        </pc:picChg>
      </pc:sldChg>
      <pc:sldChg chg="modSp del">
        <pc:chgData name="Yoel Kortick" userId="167978f5-7f40-4909-85d5-d4149554ad4e" providerId="ADAL" clId="{D3AD4B1E-255B-4476-B17A-DB08E06ACA17}" dt="2024-01-28T15:10:27.058" v="454" actId="47"/>
        <pc:sldMkLst>
          <pc:docMk/>
          <pc:sldMk cId="1114284727" sldId="1819"/>
        </pc:sldMkLst>
        <pc:spChg chg="mod">
          <ac:chgData name="Yoel Kortick" userId="167978f5-7f40-4909-85d5-d4149554ad4e" providerId="ADAL" clId="{D3AD4B1E-255B-4476-B17A-DB08E06ACA17}" dt="2024-01-28T15:08:48.366" v="435"/>
          <ac:spMkLst>
            <pc:docMk/>
            <pc:sldMk cId="1114284727" sldId="1819"/>
            <ac:spMk id="63" creationId="{2818E309-CE24-45E0-8F37-EFD6121F7540}"/>
          </ac:spMkLst>
        </pc:spChg>
      </pc:sldChg>
      <pc:sldChg chg="addSp delSp modSp mod">
        <pc:chgData name="Yoel Kortick" userId="167978f5-7f40-4909-85d5-d4149554ad4e" providerId="ADAL" clId="{D3AD4B1E-255B-4476-B17A-DB08E06ACA17}" dt="2024-01-28T08:21:11.424" v="147" actId="1036"/>
        <pc:sldMkLst>
          <pc:docMk/>
          <pc:sldMk cId="3764144855" sldId="1821"/>
        </pc:sldMkLst>
        <pc:spChg chg="mod">
          <ac:chgData name="Yoel Kortick" userId="167978f5-7f40-4909-85d5-d4149554ad4e" providerId="ADAL" clId="{D3AD4B1E-255B-4476-B17A-DB08E06ACA17}" dt="2024-01-28T08:21:11.424" v="147" actId="1036"/>
          <ac:spMkLst>
            <pc:docMk/>
            <pc:sldMk cId="3764144855" sldId="1821"/>
            <ac:spMk id="9" creationId="{F2A4DB6C-4F4F-4D6A-8021-3E05CB21B7A6}"/>
          </ac:spMkLst>
        </pc:spChg>
        <pc:spChg chg="mod">
          <ac:chgData name="Yoel Kortick" userId="167978f5-7f40-4909-85d5-d4149554ad4e" providerId="ADAL" clId="{D3AD4B1E-255B-4476-B17A-DB08E06ACA17}" dt="2024-01-28T08:20:47.065" v="141" actId="14100"/>
          <ac:spMkLst>
            <pc:docMk/>
            <pc:sldMk cId="3764144855" sldId="1821"/>
            <ac:spMk id="13" creationId="{03F494ED-09E9-46B7-8A41-6BACB3244242}"/>
          </ac:spMkLst>
        </pc:spChg>
        <pc:picChg chg="add mod ord">
          <ac:chgData name="Yoel Kortick" userId="167978f5-7f40-4909-85d5-d4149554ad4e" providerId="ADAL" clId="{D3AD4B1E-255B-4476-B17A-DB08E06ACA17}" dt="2024-01-28T08:21:07.439" v="142" actId="208"/>
          <ac:picMkLst>
            <pc:docMk/>
            <pc:sldMk cId="3764144855" sldId="1821"/>
            <ac:picMk id="5" creationId="{0DE1320D-598F-74F1-3E4D-8541B91429E9}"/>
          </ac:picMkLst>
        </pc:picChg>
        <pc:picChg chg="del">
          <ac:chgData name="Yoel Kortick" userId="167978f5-7f40-4909-85d5-d4149554ad4e" providerId="ADAL" clId="{D3AD4B1E-255B-4476-B17A-DB08E06ACA17}" dt="2024-01-28T08:20:26.246" v="108" actId="478"/>
          <ac:picMkLst>
            <pc:docMk/>
            <pc:sldMk cId="3764144855" sldId="1821"/>
            <ac:picMk id="11" creationId="{587D866E-1B4F-4153-8EB1-81F6D297743A}"/>
          </ac:picMkLst>
        </pc:picChg>
      </pc:sldChg>
      <pc:sldChg chg="addSp delSp modSp mod">
        <pc:chgData name="Yoel Kortick" userId="167978f5-7f40-4909-85d5-d4149554ad4e" providerId="ADAL" clId="{D3AD4B1E-255B-4476-B17A-DB08E06ACA17}" dt="2024-01-28T08:23:41.597" v="167" actId="208"/>
        <pc:sldMkLst>
          <pc:docMk/>
          <pc:sldMk cId="3576517593" sldId="1822"/>
        </pc:sldMkLst>
        <pc:spChg chg="mod">
          <ac:chgData name="Yoel Kortick" userId="167978f5-7f40-4909-85d5-d4149554ad4e" providerId="ADAL" clId="{D3AD4B1E-255B-4476-B17A-DB08E06ACA17}" dt="2024-01-28T08:23:28.301" v="163" actId="1037"/>
          <ac:spMkLst>
            <pc:docMk/>
            <pc:sldMk cId="3576517593" sldId="1822"/>
            <ac:spMk id="9" creationId="{A1D708FD-EC65-4C9E-99FB-61354B3DBFE4}"/>
          </ac:spMkLst>
        </pc:spChg>
        <pc:spChg chg="mod">
          <ac:chgData name="Yoel Kortick" userId="167978f5-7f40-4909-85d5-d4149554ad4e" providerId="ADAL" clId="{D3AD4B1E-255B-4476-B17A-DB08E06ACA17}" dt="2024-01-28T08:23:39.444" v="166" actId="14100"/>
          <ac:spMkLst>
            <pc:docMk/>
            <pc:sldMk cId="3576517593" sldId="1822"/>
            <ac:spMk id="10" creationId="{23715E27-7160-4C56-BF18-B4442D034270}"/>
          </ac:spMkLst>
        </pc:spChg>
        <pc:spChg chg="mod">
          <ac:chgData name="Yoel Kortick" userId="167978f5-7f40-4909-85d5-d4149554ad4e" providerId="ADAL" clId="{D3AD4B1E-255B-4476-B17A-DB08E06ACA17}" dt="2024-01-28T08:23:32.930" v="164" actId="1076"/>
          <ac:spMkLst>
            <pc:docMk/>
            <pc:sldMk cId="3576517593" sldId="1822"/>
            <ac:spMk id="11" creationId="{BC5C941C-6541-4B1A-87EF-8580DB265FD2}"/>
          </ac:spMkLst>
        </pc:spChg>
        <pc:picChg chg="add mod ord">
          <ac:chgData name="Yoel Kortick" userId="167978f5-7f40-4909-85d5-d4149554ad4e" providerId="ADAL" clId="{D3AD4B1E-255B-4476-B17A-DB08E06ACA17}" dt="2024-01-28T08:23:41.597" v="167" actId="208"/>
          <ac:picMkLst>
            <pc:docMk/>
            <pc:sldMk cId="3576517593" sldId="1822"/>
            <ac:picMk id="6" creationId="{D90E1C06-6152-5C8B-7073-8FF96D928B8D}"/>
          </ac:picMkLst>
        </pc:picChg>
        <pc:picChg chg="del">
          <ac:chgData name="Yoel Kortick" userId="167978f5-7f40-4909-85d5-d4149554ad4e" providerId="ADAL" clId="{D3AD4B1E-255B-4476-B17A-DB08E06ACA17}" dt="2024-01-28T08:23:15" v="148" actId="478"/>
          <ac:picMkLst>
            <pc:docMk/>
            <pc:sldMk cId="3576517593" sldId="1822"/>
            <ac:picMk id="8" creationId="{67BFD214-EF4B-41F4-83D8-494A61E38644}"/>
          </ac:picMkLst>
        </pc:picChg>
      </pc:sldChg>
      <pc:sldChg chg="modSp del">
        <pc:chgData name="Yoel Kortick" userId="167978f5-7f40-4909-85d5-d4149554ad4e" providerId="ADAL" clId="{D3AD4B1E-255B-4476-B17A-DB08E06ACA17}" dt="2024-01-28T15:10:42.887" v="459" actId="47"/>
        <pc:sldMkLst>
          <pc:docMk/>
          <pc:sldMk cId="1881712871" sldId="1823"/>
        </pc:sldMkLst>
        <pc:spChg chg="mod">
          <ac:chgData name="Yoel Kortick" userId="167978f5-7f40-4909-85d5-d4149554ad4e" providerId="ADAL" clId="{D3AD4B1E-255B-4476-B17A-DB08E06ACA17}" dt="2024-01-28T15:08:48.366" v="435"/>
          <ac:spMkLst>
            <pc:docMk/>
            <pc:sldMk cId="1881712871" sldId="1823"/>
            <ac:spMk id="63" creationId="{2818E309-CE24-45E0-8F37-EFD6121F7540}"/>
          </ac:spMkLst>
        </pc:spChg>
      </pc:sldChg>
      <pc:sldChg chg="addSp delSp modSp mod">
        <pc:chgData name="Yoel Kortick" userId="167978f5-7f40-4909-85d5-d4149554ad4e" providerId="ADAL" clId="{D3AD4B1E-255B-4476-B17A-DB08E06ACA17}" dt="2024-01-28T08:27:31.365" v="186" actId="208"/>
        <pc:sldMkLst>
          <pc:docMk/>
          <pc:sldMk cId="1212591144" sldId="1825"/>
        </pc:sldMkLst>
        <pc:spChg chg="mod">
          <ac:chgData name="Yoel Kortick" userId="167978f5-7f40-4909-85d5-d4149554ad4e" providerId="ADAL" clId="{D3AD4B1E-255B-4476-B17A-DB08E06ACA17}" dt="2024-01-28T08:27:15.470" v="169" actId="14100"/>
          <ac:spMkLst>
            <pc:docMk/>
            <pc:sldMk cId="1212591144" sldId="1825"/>
            <ac:spMk id="4" creationId="{7DCC24B9-304C-43F8-A814-5ED2034E8A02}"/>
          </ac:spMkLst>
        </pc:spChg>
        <pc:spChg chg="mod">
          <ac:chgData name="Yoel Kortick" userId="167978f5-7f40-4909-85d5-d4149554ad4e" providerId="ADAL" clId="{D3AD4B1E-255B-4476-B17A-DB08E06ACA17}" dt="2024-01-28T08:27:27.465" v="185" actId="1038"/>
          <ac:spMkLst>
            <pc:docMk/>
            <pc:sldMk cId="1212591144" sldId="1825"/>
            <ac:spMk id="7" creationId="{5045D055-D857-45B6-A991-106DB61A93D5}"/>
          </ac:spMkLst>
        </pc:spChg>
        <pc:picChg chg="del">
          <ac:chgData name="Yoel Kortick" userId="167978f5-7f40-4909-85d5-d4149554ad4e" providerId="ADAL" clId="{D3AD4B1E-255B-4476-B17A-DB08E06ACA17}" dt="2024-01-28T08:27:17.728" v="170" actId="478"/>
          <ac:picMkLst>
            <pc:docMk/>
            <pc:sldMk cId="1212591144" sldId="1825"/>
            <ac:picMk id="6" creationId="{EE7C213A-5970-4F5A-B773-B04B644275B4}"/>
          </ac:picMkLst>
        </pc:picChg>
        <pc:picChg chg="add mod ord">
          <ac:chgData name="Yoel Kortick" userId="167978f5-7f40-4909-85d5-d4149554ad4e" providerId="ADAL" clId="{D3AD4B1E-255B-4476-B17A-DB08E06ACA17}" dt="2024-01-28T08:27:31.365" v="186" actId="208"/>
          <ac:picMkLst>
            <pc:docMk/>
            <pc:sldMk cId="1212591144" sldId="1825"/>
            <ac:picMk id="8" creationId="{7DA3645D-F060-F948-EDB9-C6BBA53C2074}"/>
          </ac:picMkLst>
        </pc:picChg>
      </pc:sldChg>
      <pc:sldChg chg="addSp delSp modSp mod">
        <pc:chgData name="Yoel Kortick" userId="167978f5-7f40-4909-85d5-d4149554ad4e" providerId="ADAL" clId="{D3AD4B1E-255B-4476-B17A-DB08E06ACA17}" dt="2024-01-28T08:29:39.798" v="258" actId="208"/>
        <pc:sldMkLst>
          <pc:docMk/>
          <pc:sldMk cId="2653268319" sldId="1827"/>
        </pc:sldMkLst>
        <pc:spChg chg="mod">
          <ac:chgData name="Yoel Kortick" userId="167978f5-7f40-4909-85d5-d4149554ad4e" providerId="ADAL" clId="{D3AD4B1E-255B-4476-B17A-DB08E06ACA17}" dt="2024-01-28T08:29:22.322" v="233" actId="1038"/>
          <ac:spMkLst>
            <pc:docMk/>
            <pc:sldMk cId="2653268319" sldId="1827"/>
            <ac:spMk id="9" creationId="{FE111453-E1FB-4DAE-96DC-510ABBCA6A64}"/>
          </ac:spMkLst>
        </pc:spChg>
        <pc:spChg chg="add del mod">
          <ac:chgData name="Yoel Kortick" userId="167978f5-7f40-4909-85d5-d4149554ad4e" providerId="ADAL" clId="{D3AD4B1E-255B-4476-B17A-DB08E06ACA17}" dt="2024-01-28T08:29:36.660" v="257" actId="1037"/>
          <ac:spMkLst>
            <pc:docMk/>
            <pc:sldMk cId="2653268319" sldId="1827"/>
            <ac:spMk id="10" creationId="{0A35B9DE-C6F5-4E97-954D-735DE0C60C52}"/>
          </ac:spMkLst>
        </pc:spChg>
        <pc:spChg chg="mod">
          <ac:chgData name="Yoel Kortick" userId="167978f5-7f40-4909-85d5-d4149554ad4e" providerId="ADAL" clId="{D3AD4B1E-255B-4476-B17A-DB08E06ACA17}" dt="2024-01-28T08:29:08.470" v="217" actId="1037"/>
          <ac:spMkLst>
            <pc:docMk/>
            <pc:sldMk cId="2653268319" sldId="1827"/>
            <ac:spMk id="15" creationId="{2596F90C-DF79-4C2A-9F2F-DCA7807EB660}"/>
          </ac:spMkLst>
        </pc:spChg>
        <pc:spChg chg="mod">
          <ac:chgData name="Yoel Kortick" userId="167978f5-7f40-4909-85d5-d4149554ad4e" providerId="ADAL" clId="{D3AD4B1E-255B-4476-B17A-DB08E06ACA17}" dt="2024-01-28T08:29:15.615" v="223" actId="1036"/>
          <ac:spMkLst>
            <pc:docMk/>
            <pc:sldMk cId="2653268319" sldId="1827"/>
            <ac:spMk id="16" creationId="{A3276043-CD01-4B49-81FC-09C0EB7E94E2}"/>
          </ac:spMkLst>
        </pc:spChg>
        <pc:picChg chg="del">
          <ac:chgData name="Yoel Kortick" userId="167978f5-7f40-4909-85d5-d4149554ad4e" providerId="ADAL" clId="{D3AD4B1E-255B-4476-B17A-DB08E06ACA17}" dt="2024-01-28T08:28:21.429" v="187" actId="478"/>
          <ac:picMkLst>
            <pc:docMk/>
            <pc:sldMk cId="2653268319" sldId="1827"/>
            <ac:picMk id="6" creationId="{99EC22AF-142A-4BD3-B9EB-5FD3761E71A2}"/>
          </ac:picMkLst>
        </pc:picChg>
        <pc:picChg chg="add del mod ord">
          <ac:chgData name="Yoel Kortick" userId="167978f5-7f40-4909-85d5-d4149554ad4e" providerId="ADAL" clId="{D3AD4B1E-255B-4476-B17A-DB08E06ACA17}" dt="2024-01-28T08:28:56.263" v="206" actId="478"/>
          <ac:picMkLst>
            <pc:docMk/>
            <pc:sldMk cId="2653268319" sldId="1827"/>
            <ac:picMk id="7" creationId="{4636C42B-4FDC-B3EE-12D7-6313361B1441}"/>
          </ac:picMkLst>
        </pc:picChg>
        <pc:picChg chg="add mod ord">
          <ac:chgData name="Yoel Kortick" userId="167978f5-7f40-4909-85d5-d4149554ad4e" providerId="ADAL" clId="{D3AD4B1E-255B-4476-B17A-DB08E06ACA17}" dt="2024-01-28T08:29:39.798" v="258" actId="208"/>
          <ac:picMkLst>
            <pc:docMk/>
            <pc:sldMk cId="2653268319" sldId="1827"/>
            <ac:picMk id="11" creationId="{854F25F7-3350-15C8-E555-9024DB7B3A04}"/>
          </ac:picMkLst>
        </pc:picChg>
      </pc:sldChg>
      <pc:sldChg chg="addSp delSp modSp mod">
        <pc:chgData name="Yoel Kortick" userId="167978f5-7f40-4909-85d5-d4149554ad4e" providerId="ADAL" clId="{D3AD4B1E-255B-4476-B17A-DB08E06ACA17}" dt="2024-01-28T08:34:12.850" v="292" actId="33524"/>
        <pc:sldMkLst>
          <pc:docMk/>
          <pc:sldMk cId="4240534231" sldId="1828"/>
        </pc:sldMkLst>
        <pc:spChg chg="mod">
          <ac:chgData name="Yoel Kortick" userId="167978f5-7f40-4909-85d5-d4149554ad4e" providerId="ADAL" clId="{D3AD4B1E-255B-4476-B17A-DB08E06ACA17}" dt="2024-01-28T08:34:12.850" v="292" actId="33524"/>
          <ac:spMkLst>
            <pc:docMk/>
            <pc:sldMk cId="4240534231" sldId="1828"/>
            <ac:spMk id="4" creationId="{7DCC24B9-304C-43F8-A814-5ED2034E8A02}"/>
          </ac:spMkLst>
        </pc:spChg>
        <pc:spChg chg="mod">
          <ac:chgData name="Yoel Kortick" userId="167978f5-7f40-4909-85d5-d4149554ad4e" providerId="ADAL" clId="{D3AD4B1E-255B-4476-B17A-DB08E06ACA17}" dt="2024-01-28T08:33:10.833" v="277" actId="1076"/>
          <ac:spMkLst>
            <pc:docMk/>
            <pc:sldMk cId="4240534231" sldId="1828"/>
            <ac:spMk id="15" creationId="{2596F90C-DF79-4C2A-9F2F-DCA7807EB660}"/>
          </ac:spMkLst>
        </pc:spChg>
        <pc:spChg chg="mod">
          <ac:chgData name="Yoel Kortick" userId="167978f5-7f40-4909-85d5-d4149554ad4e" providerId="ADAL" clId="{D3AD4B1E-255B-4476-B17A-DB08E06ACA17}" dt="2024-01-28T08:33:47.860" v="291" actId="14100"/>
          <ac:spMkLst>
            <pc:docMk/>
            <pc:sldMk cId="4240534231" sldId="1828"/>
            <ac:spMk id="16" creationId="{A3276043-CD01-4B49-81FC-09C0EB7E94E2}"/>
          </ac:spMkLst>
        </pc:spChg>
        <pc:picChg chg="add mod ord">
          <ac:chgData name="Yoel Kortick" userId="167978f5-7f40-4909-85d5-d4149554ad4e" providerId="ADAL" clId="{D3AD4B1E-255B-4476-B17A-DB08E06ACA17}" dt="2024-01-28T08:33:13.977" v="278" actId="208"/>
          <ac:picMkLst>
            <pc:docMk/>
            <pc:sldMk cId="4240534231" sldId="1828"/>
            <ac:picMk id="6" creationId="{2384579C-613D-6873-CFF1-C7CC37C6B4E7}"/>
          </ac:picMkLst>
        </pc:picChg>
        <pc:picChg chg="del">
          <ac:chgData name="Yoel Kortick" userId="167978f5-7f40-4909-85d5-d4149554ad4e" providerId="ADAL" clId="{D3AD4B1E-255B-4476-B17A-DB08E06ACA17}" dt="2024-01-28T08:33:30.679" v="279" actId="478"/>
          <ac:picMkLst>
            <pc:docMk/>
            <pc:sldMk cId="4240534231" sldId="1828"/>
            <ac:picMk id="7" creationId="{C2565639-30B8-4ADC-A74F-1C959D0839F7}"/>
          </ac:picMkLst>
        </pc:picChg>
        <pc:picChg chg="add mod ord">
          <ac:chgData name="Yoel Kortick" userId="167978f5-7f40-4909-85d5-d4149554ad4e" providerId="ADAL" clId="{D3AD4B1E-255B-4476-B17A-DB08E06ACA17}" dt="2024-01-28T08:33:44.741" v="290" actId="208"/>
          <ac:picMkLst>
            <pc:docMk/>
            <pc:sldMk cId="4240534231" sldId="1828"/>
            <ac:picMk id="9" creationId="{53F624F3-4B6F-A6A9-AEDB-573BC2A9D250}"/>
          </ac:picMkLst>
        </pc:picChg>
        <pc:picChg chg="del">
          <ac:chgData name="Yoel Kortick" userId="167978f5-7f40-4909-85d5-d4149554ad4e" providerId="ADAL" clId="{D3AD4B1E-255B-4476-B17A-DB08E06ACA17}" dt="2024-01-28T08:32:52.351" v="259" actId="478"/>
          <ac:picMkLst>
            <pc:docMk/>
            <pc:sldMk cId="4240534231" sldId="1828"/>
            <ac:picMk id="13" creationId="{81AB9381-6AE2-4AA4-AD8C-9678A812704E}"/>
          </ac:picMkLst>
        </pc:picChg>
      </pc:sldChg>
      <pc:sldChg chg="modSp del">
        <pc:chgData name="Yoel Kortick" userId="167978f5-7f40-4909-85d5-d4149554ad4e" providerId="ADAL" clId="{D3AD4B1E-255B-4476-B17A-DB08E06ACA17}" dt="2024-01-28T15:10:59.906" v="464" actId="47"/>
        <pc:sldMkLst>
          <pc:docMk/>
          <pc:sldMk cId="2835224176" sldId="1829"/>
        </pc:sldMkLst>
        <pc:spChg chg="mod">
          <ac:chgData name="Yoel Kortick" userId="167978f5-7f40-4909-85d5-d4149554ad4e" providerId="ADAL" clId="{D3AD4B1E-255B-4476-B17A-DB08E06ACA17}" dt="2024-01-28T15:08:48.366" v="435"/>
          <ac:spMkLst>
            <pc:docMk/>
            <pc:sldMk cId="2835224176" sldId="1829"/>
            <ac:spMk id="63" creationId="{2818E309-CE24-45E0-8F37-EFD6121F7540}"/>
          </ac:spMkLst>
        </pc:spChg>
      </pc:sldChg>
      <pc:sldChg chg="addSp delSp modSp mod">
        <pc:chgData name="Yoel Kortick" userId="167978f5-7f40-4909-85d5-d4149554ad4e" providerId="ADAL" clId="{D3AD4B1E-255B-4476-B17A-DB08E06ACA17}" dt="2024-01-28T08:34:48.091" v="314" actId="1076"/>
        <pc:sldMkLst>
          <pc:docMk/>
          <pc:sldMk cId="3831696691" sldId="1830"/>
        </pc:sldMkLst>
        <pc:spChg chg="add mod">
          <ac:chgData name="Yoel Kortick" userId="167978f5-7f40-4909-85d5-d4149554ad4e" providerId="ADAL" clId="{D3AD4B1E-255B-4476-B17A-DB08E06ACA17}" dt="2024-01-28T08:34:44.069" v="313" actId="1037"/>
          <ac:spMkLst>
            <pc:docMk/>
            <pc:sldMk cId="3831696691" sldId="1830"/>
            <ac:spMk id="6" creationId="{8AD456E6-CB44-BA61-B106-C9C168AA1F77}"/>
          </ac:spMkLst>
        </pc:spChg>
        <pc:spChg chg="del">
          <ac:chgData name="Yoel Kortick" userId="167978f5-7f40-4909-85d5-d4149554ad4e" providerId="ADAL" clId="{D3AD4B1E-255B-4476-B17A-DB08E06ACA17}" dt="2024-01-28T08:34:36.610" v="295" actId="478"/>
          <ac:spMkLst>
            <pc:docMk/>
            <pc:sldMk cId="3831696691" sldId="1830"/>
            <ac:spMk id="9" creationId="{B24E9A3F-C296-4598-AE77-B90EEDACABE7}"/>
          </ac:spMkLst>
        </pc:spChg>
        <pc:spChg chg="mod">
          <ac:chgData name="Yoel Kortick" userId="167978f5-7f40-4909-85d5-d4149554ad4e" providerId="ADAL" clId="{D3AD4B1E-255B-4476-B17A-DB08E06ACA17}" dt="2024-01-28T08:34:48.091" v="314" actId="1076"/>
          <ac:spMkLst>
            <pc:docMk/>
            <pc:sldMk cId="3831696691" sldId="1830"/>
            <ac:spMk id="10" creationId="{0C9C0E62-5170-4F82-BDC9-09E7B74081D8}"/>
          </ac:spMkLst>
        </pc:spChg>
        <pc:picChg chg="add mod">
          <ac:chgData name="Yoel Kortick" userId="167978f5-7f40-4909-85d5-d4149554ad4e" providerId="ADAL" clId="{D3AD4B1E-255B-4476-B17A-DB08E06ACA17}" dt="2024-01-28T08:34:44.069" v="313" actId="1037"/>
          <ac:picMkLst>
            <pc:docMk/>
            <pc:sldMk cId="3831696691" sldId="1830"/>
            <ac:picMk id="5" creationId="{FEAEC11F-7E2B-B7D3-8027-81F61D9A6F28}"/>
          </ac:picMkLst>
        </pc:picChg>
        <pc:picChg chg="del">
          <ac:chgData name="Yoel Kortick" userId="167978f5-7f40-4909-85d5-d4149554ad4e" providerId="ADAL" clId="{D3AD4B1E-255B-4476-B17A-DB08E06ACA17}" dt="2024-01-28T08:34:31.367" v="293" actId="478"/>
          <ac:picMkLst>
            <pc:docMk/>
            <pc:sldMk cId="3831696691" sldId="1830"/>
            <ac:picMk id="8" creationId="{51A87DB7-F570-4D58-AEA8-349AE1F9C419}"/>
          </ac:picMkLst>
        </pc:picChg>
        <pc:cxnChg chg="add mod">
          <ac:chgData name="Yoel Kortick" userId="167978f5-7f40-4909-85d5-d4149554ad4e" providerId="ADAL" clId="{D3AD4B1E-255B-4476-B17A-DB08E06ACA17}" dt="2024-01-28T08:34:44.069" v="313" actId="1037"/>
          <ac:cxnSpMkLst>
            <pc:docMk/>
            <pc:sldMk cId="3831696691" sldId="1830"/>
            <ac:cxnSpMk id="7" creationId="{58656802-A065-98C9-FDAF-5C23A7E330A6}"/>
          </ac:cxnSpMkLst>
        </pc:cxnChg>
        <pc:cxnChg chg="del">
          <ac:chgData name="Yoel Kortick" userId="167978f5-7f40-4909-85d5-d4149554ad4e" providerId="ADAL" clId="{D3AD4B1E-255B-4476-B17A-DB08E06ACA17}" dt="2024-01-28T08:34:37.861" v="296" actId="478"/>
          <ac:cxnSpMkLst>
            <pc:docMk/>
            <pc:sldMk cId="3831696691" sldId="1830"/>
            <ac:cxnSpMk id="11" creationId="{564A6DB9-524C-47DE-8636-EF7579348217}"/>
          </ac:cxnSpMkLst>
        </pc:cxnChg>
        <pc:cxnChg chg="del">
          <ac:chgData name="Yoel Kortick" userId="167978f5-7f40-4909-85d5-d4149554ad4e" providerId="ADAL" clId="{D3AD4B1E-255B-4476-B17A-DB08E06ACA17}" dt="2024-01-28T08:34:38.729" v="297" actId="478"/>
          <ac:cxnSpMkLst>
            <pc:docMk/>
            <pc:sldMk cId="3831696691" sldId="1830"/>
            <ac:cxnSpMk id="12" creationId="{EC7DBBF0-0A49-4E70-8664-648346A4AE5F}"/>
          </ac:cxnSpMkLst>
        </pc:cxnChg>
        <pc:cxnChg chg="add mod">
          <ac:chgData name="Yoel Kortick" userId="167978f5-7f40-4909-85d5-d4149554ad4e" providerId="ADAL" clId="{D3AD4B1E-255B-4476-B17A-DB08E06ACA17}" dt="2024-01-28T08:34:44.069" v="313" actId="1037"/>
          <ac:cxnSpMkLst>
            <pc:docMk/>
            <pc:sldMk cId="3831696691" sldId="1830"/>
            <ac:cxnSpMk id="13" creationId="{6A2B62E9-703A-393A-6F50-7C3EE6834270}"/>
          </ac:cxnSpMkLst>
        </pc:cxnChg>
      </pc:sldChg>
      <pc:sldChg chg="addSp delSp modSp mod">
        <pc:chgData name="Yoel Kortick" userId="167978f5-7f40-4909-85d5-d4149554ad4e" providerId="ADAL" clId="{D3AD4B1E-255B-4476-B17A-DB08E06ACA17}" dt="2024-01-28T08:35:38.427" v="335" actId="1037"/>
        <pc:sldMkLst>
          <pc:docMk/>
          <pc:sldMk cId="2413936222" sldId="1831"/>
        </pc:sldMkLst>
        <pc:spChg chg="mod">
          <ac:chgData name="Yoel Kortick" userId="167978f5-7f40-4909-85d5-d4149554ad4e" providerId="ADAL" clId="{D3AD4B1E-255B-4476-B17A-DB08E06ACA17}" dt="2024-01-28T08:35:38.427" v="335" actId="1037"/>
          <ac:spMkLst>
            <pc:docMk/>
            <pc:sldMk cId="2413936222" sldId="1831"/>
            <ac:spMk id="9" creationId="{B24E9A3F-C296-4598-AE77-B90EEDACABE7}"/>
          </ac:spMkLst>
        </pc:spChg>
        <pc:picChg chg="del">
          <ac:chgData name="Yoel Kortick" userId="167978f5-7f40-4909-85d5-d4149554ad4e" providerId="ADAL" clId="{D3AD4B1E-255B-4476-B17A-DB08E06ACA17}" dt="2024-01-28T08:35:24.913" v="315" actId="478"/>
          <ac:picMkLst>
            <pc:docMk/>
            <pc:sldMk cId="2413936222" sldId="1831"/>
            <ac:picMk id="6" creationId="{A5B81BDB-79D1-4708-8482-4C3858A0786A}"/>
          </ac:picMkLst>
        </pc:picChg>
        <pc:picChg chg="add mod ord">
          <ac:chgData name="Yoel Kortick" userId="167978f5-7f40-4909-85d5-d4149554ad4e" providerId="ADAL" clId="{D3AD4B1E-255B-4476-B17A-DB08E06ACA17}" dt="2024-01-28T08:35:33.689" v="324" actId="167"/>
          <ac:picMkLst>
            <pc:docMk/>
            <pc:sldMk cId="2413936222" sldId="1831"/>
            <ac:picMk id="7" creationId="{1312306C-0DA6-EE72-F309-A9CEA330EC22}"/>
          </ac:picMkLst>
        </pc:picChg>
      </pc:sldChg>
      <pc:sldChg chg="addSp delSp modSp mod">
        <pc:chgData name="Yoel Kortick" userId="167978f5-7f40-4909-85d5-d4149554ad4e" providerId="ADAL" clId="{D3AD4B1E-255B-4476-B17A-DB08E06ACA17}" dt="2024-01-28T08:37:55.153" v="394" actId="208"/>
        <pc:sldMkLst>
          <pc:docMk/>
          <pc:sldMk cId="2776388309" sldId="1832"/>
        </pc:sldMkLst>
        <pc:spChg chg="mod">
          <ac:chgData name="Yoel Kortick" userId="167978f5-7f40-4909-85d5-d4149554ad4e" providerId="ADAL" clId="{D3AD4B1E-255B-4476-B17A-DB08E06ACA17}" dt="2024-01-28T08:37:15.819" v="371" actId="1038"/>
          <ac:spMkLst>
            <pc:docMk/>
            <pc:sldMk cId="2776388309" sldId="1832"/>
            <ac:spMk id="9" creationId="{B24E9A3F-C296-4598-AE77-B90EEDACABE7}"/>
          </ac:spMkLst>
        </pc:spChg>
        <pc:spChg chg="mod">
          <ac:chgData name="Yoel Kortick" userId="167978f5-7f40-4909-85d5-d4149554ad4e" providerId="ADAL" clId="{D3AD4B1E-255B-4476-B17A-DB08E06ACA17}" dt="2024-01-28T08:37:53.422" v="393" actId="14100"/>
          <ac:spMkLst>
            <pc:docMk/>
            <pc:sldMk cId="2776388309" sldId="1832"/>
            <ac:spMk id="12" creationId="{1647CFC2-F0F6-4475-AC7F-0715CB17969A}"/>
          </ac:spMkLst>
        </pc:spChg>
        <pc:picChg chg="add del">
          <ac:chgData name="Yoel Kortick" userId="167978f5-7f40-4909-85d5-d4149554ad4e" providerId="ADAL" clId="{D3AD4B1E-255B-4476-B17A-DB08E06ACA17}" dt="2024-01-28T08:36:56.993" v="353" actId="478"/>
          <ac:picMkLst>
            <pc:docMk/>
            <pc:sldMk cId="2776388309" sldId="1832"/>
            <ac:picMk id="6" creationId="{70080702-65EA-3EEB-5F93-690CC6FCFBEA}"/>
          </ac:picMkLst>
        </pc:picChg>
        <pc:picChg chg="del">
          <ac:chgData name="Yoel Kortick" userId="167978f5-7f40-4909-85d5-d4149554ad4e" providerId="ADAL" clId="{D3AD4B1E-255B-4476-B17A-DB08E06ACA17}" dt="2024-01-28T08:36:36.474" v="336" actId="478"/>
          <ac:picMkLst>
            <pc:docMk/>
            <pc:sldMk cId="2776388309" sldId="1832"/>
            <ac:picMk id="8" creationId="{7D18005A-127E-4E54-8168-473393C3C2CD}"/>
          </ac:picMkLst>
        </pc:picChg>
        <pc:picChg chg="del">
          <ac:chgData name="Yoel Kortick" userId="167978f5-7f40-4909-85d5-d4149554ad4e" providerId="ADAL" clId="{D3AD4B1E-255B-4476-B17A-DB08E06ACA17}" dt="2024-01-28T08:37:39.789" v="372" actId="478"/>
          <ac:picMkLst>
            <pc:docMk/>
            <pc:sldMk cId="2776388309" sldId="1832"/>
            <ac:picMk id="11" creationId="{82766B78-2703-484C-B126-2F94BA4F9659}"/>
          </ac:picMkLst>
        </pc:picChg>
        <pc:picChg chg="add mod ord">
          <ac:chgData name="Yoel Kortick" userId="167978f5-7f40-4909-85d5-d4149554ad4e" providerId="ADAL" clId="{D3AD4B1E-255B-4476-B17A-DB08E06ACA17}" dt="2024-01-28T08:37:03.375" v="360" actId="1036"/>
          <ac:picMkLst>
            <pc:docMk/>
            <pc:sldMk cId="2776388309" sldId="1832"/>
            <ac:picMk id="13" creationId="{3068CEC8-4531-D836-3548-1CC15306185F}"/>
          </ac:picMkLst>
        </pc:picChg>
        <pc:picChg chg="add mod ord">
          <ac:chgData name="Yoel Kortick" userId="167978f5-7f40-4909-85d5-d4149554ad4e" providerId="ADAL" clId="{D3AD4B1E-255B-4476-B17A-DB08E06ACA17}" dt="2024-01-28T08:37:55.153" v="394" actId="208"/>
          <ac:picMkLst>
            <pc:docMk/>
            <pc:sldMk cId="2776388309" sldId="1832"/>
            <ac:picMk id="15" creationId="{A57E0257-3BFD-286B-C076-389EEFA0EAA1}"/>
          </ac:picMkLst>
        </pc:picChg>
      </pc:sldChg>
      <pc:sldChg chg="addSp delSp modSp mod">
        <pc:chgData name="Yoel Kortick" userId="167978f5-7f40-4909-85d5-d4149554ad4e" providerId="ADAL" clId="{D3AD4B1E-255B-4476-B17A-DB08E06ACA17}" dt="2024-01-28T08:38:27.660" v="398" actId="208"/>
        <pc:sldMkLst>
          <pc:docMk/>
          <pc:sldMk cId="4045016913" sldId="1834"/>
        </pc:sldMkLst>
        <pc:picChg chg="del">
          <ac:chgData name="Yoel Kortick" userId="167978f5-7f40-4909-85d5-d4149554ad4e" providerId="ADAL" clId="{D3AD4B1E-255B-4476-B17A-DB08E06ACA17}" dt="2024-01-28T08:38:21.407" v="395" actId="478"/>
          <ac:picMkLst>
            <pc:docMk/>
            <pc:sldMk cId="4045016913" sldId="1834"/>
            <ac:picMk id="6" creationId="{9D1FD00D-F231-4C2A-BBB3-520CEBA02C8E}"/>
          </ac:picMkLst>
        </pc:picChg>
        <pc:picChg chg="add mod ord">
          <ac:chgData name="Yoel Kortick" userId="167978f5-7f40-4909-85d5-d4149554ad4e" providerId="ADAL" clId="{D3AD4B1E-255B-4476-B17A-DB08E06ACA17}" dt="2024-01-28T08:38:27.660" v="398" actId="208"/>
          <ac:picMkLst>
            <pc:docMk/>
            <pc:sldMk cId="4045016913" sldId="1834"/>
            <ac:picMk id="8" creationId="{09DC7A06-D854-8D57-F5C9-0084F823EBE6}"/>
          </ac:picMkLst>
        </pc:picChg>
      </pc:sldChg>
      <pc:sldChg chg="addSp delSp modSp mod">
        <pc:chgData name="Yoel Kortick" userId="167978f5-7f40-4909-85d5-d4149554ad4e" providerId="ADAL" clId="{D3AD4B1E-255B-4476-B17A-DB08E06ACA17}" dt="2024-01-28T08:39:16.039" v="411" actId="208"/>
        <pc:sldMkLst>
          <pc:docMk/>
          <pc:sldMk cId="997806630" sldId="1835"/>
        </pc:sldMkLst>
        <pc:spChg chg="mod">
          <ac:chgData name="Yoel Kortick" userId="167978f5-7f40-4909-85d5-d4149554ad4e" providerId="ADAL" clId="{D3AD4B1E-255B-4476-B17A-DB08E06ACA17}" dt="2024-01-28T08:39:14.155" v="410" actId="14100"/>
          <ac:spMkLst>
            <pc:docMk/>
            <pc:sldMk cId="997806630" sldId="1835"/>
            <ac:spMk id="7" creationId="{E9DBE5B4-145E-4565-AA3F-BD7E582677E6}"/>
          </ac:spMkLst>
        </pc:spChg>
        <pc:picChg chg="add mod ord">
          <ac:chgData name="Yoel Kortick" userId="167978f5-7f40-4909-85d5-d4149554ad4e" providerId="ADAL" clId="{D3AD4B1E-255B-4476-B17A-DB08E06ACA17}" dt="2024-01-28T08:39:16.039" v="411" actId="208"/>
          <ac:picMkLst>
            <pc:docMk/>
            <pc:sldMk cId="997806630" sldId="1835"/>
            <ac:picMk id="6" creationId="{46AACB59-F591-3D06-399B-90D23CCA8624}"/>
          </ac:picMkLst>
        </pc:picChg>
        <pc:picChg chg="del">
          <ac:chgData name="Yoel Kortick" userId="167978f5-7f40-4909-85d5-d4149554ad4e" providerId="ADAL" clId="{D3AD4B1E-255B-4476-B17A-DB08E06ACA17}" dt="2024-01-28T08:39:02.615" v="399" actId="478"/>
          <ac:picMkLst>
            <pc:docMk/>
            <pc:sldMk cId="997806630" sldId="1835"/>
            <ac:picMk id="8" creationId="{FC48636C-0E08-4F67-BCE5-7A41E0B5E922}"/>
          </ac:picMkLst>
        </pc:picChg>
      </pc:sldChg>
      <pc:sldChg chg="modSp add mod">
        <pc:chgData name="Yoel Kortick" userId="167978f5-7f40-4909-85d5-d4149554ad4e" providerId="ADAL" clId="{D3AD4B1E-255B-4476-B17A-DB08E06ACA17}" dt="2024-01-28T15:07:37.895" v="429"/>
        <pc:sldMkLst>
          <pc:docMk/>
          <pc:sldMk cId="4146838180" sldId="1836"/>
        </pc:sldMkLst>
        <pc:spChg chg="mod">
          <ac:chgData name="Yoel Kortick" userId="167978f5-7f40-4909-85d5-d4149554ad4e" providerId="ADAL" clId="{D3AD4B1E-255B-4476-B17A-DB08E06ACA17}" dt="2024-01-28T15:07:37.895" v="429"/>
          <ac:spMkLst>
            <pc:docMk/>
            <pc:sldMk cId="4146838180" sldId="1836"/>
            <ac:spMk id="4" creationId="{A1FE6F9A-C018-4915-94D1-7B4CD1DF4BFF}"/>
          </ac:spMkLst>
        </pc:spChg>
      </pc:sldChg>
      <pc:sldChg chg="modSp add mod">
        <pc:chgData name="Yoel Kortick" userId="167978f5-7f40-4909-85d5-d4149554ad4e" providerId="ADAL" clId="{D3AD4B1E-255B-4476-B17A-DB08E06ACA17}" dt="2024-01-28T15:08:13.564" v="433" actId="20577"/>
        <pc:sldMkLst>
          <pc:docMk/>
          <pc:sldMk cId="1935437831" sldId="1837"/>
        </pc:sldMkLst>
        <pc:spChg chg="mod">
          <ac:chgData name="Yoel Kortick" userId="167978f5-7f40-4909-85d5-d4149554ad4e" providerId="ADAL" clId="{D3AD4B1E-255B-4476-B17A-DB08E06ACA17}" dt="2024-01-28T15:08:13.564" v="433" actId="20577"/>
          <ac:spMkLst>
            <pc:docMk/>
            <pc:sldMk cId="1935437831" sldId="1837"/>
            <ac:spMk id="4" creationId="{A1FE6F9A-C018-4915-94D1-7B4CD1DF4BFF}"/>
          </ac:spMkLst>
        </pc:spChg>
      </pc:sldChg>
      <pc:sldChg chg="modSp add mod">
        <pc:chgData name="Yoel Kortick" userId="167978f5-7f40-4909-85d5-d4149554ad4e" providerId="ADAL" clId="{D3AD4B1E-255B-4476-B17A-DB08E06ACA17}" dt="2024-01-28T15:09:01.839" v="439"/>
        <pc:sldMkLst>
          <pc:docMk/>
          <pc:sldMk cId="359574691" sldId="1838"/>
        </pc:sldMkLst>
        <pc:spChg chg="mod">
          <ac:chgData name="Yoel Kortick" userId="167978f5-7f40-4909-85d5-d4149554ad4e" providerId="ADAL" clId="{D3AD4B1E-255B-4476-B17A-DB08E06ACA17}" dt="2024-01-28T15:09:01.839" v="439"/>
          <ac:spMkLst>
            <pc:docMk/>
            <pc:sldMk cId="359574691" sldId="1838"/>
            <ac:spMk id="4" creationId="{A1FE6F9A-C018-4915-94D1-7B4CD1DF4BFF}"/>
          </ac:spMkLst>
        </pc:spChg>
      </pc:sldChg>
      <pc:sldChg chg="modSp add mod">
        <pc:chgData name="Yoel Kortick" userId="167978f5-7f40-4909-85d5-d4149554ad4e" providerId="ADAL" clId="{D3AD4B1E-255B-4476-B17A-DB08E06ACA17}" dt="2024-01-28T15:09:18.382" v="442" actId="14100"/>
        <pc:sldMkLst>
          <pc:docMk/>
          <pc:sldMk cId="1724416495" sldId="1839"/>
        </pc:sldMkLst>
        <pc:spChg chg="mod">
          <ac:chgData name="Yoel Kortick" userId="167978f5-7f40-4909-85d5-d4149554ad4e" providerId="ADAL" clId="{D3AD4B1E-255B-4476-B17A-DB08E06ACA17}" dt="2024-01-28T15:09:18.382" v="442" actId="14100"/>
          <ac:spMkLst>
            <pc:docMk/>
            <pc:sldMk cId="1724416495" sldId="1839"/>
            <ac:spMk id="4" creationId="{A1FE6F9A-C018-4915-94D1-7B4CD1DF4BFF}"/>
          </ac:spMkLst>
        </pc:spChg>
      </pc:sldChg>
      <pc:sldChg chg="modSp add mod">
        <pc:chgData name="Yoel Kortick" userId="167978f5-7f40-4909-85d5-d4149554ad4e" providerId="ADAL" clId="{D3AD4B1E-255B-4476-B17A-DB08E06ACA17}" dt="2024-01-28T15:09:31.415" v="446"/>
        <pc:sldMkLst>
          <pc:docMk/>
          <pc:sldMk cId="2362155223" sldId="1840"/>
        </pc:sldMkLst>
        <pc:spChg chg="mod">
          <ac:chgData name="Yoel Kortick" userId="167978f5-7f40-4909-85d5-d4149554ad4e" providerId="ADAL" clId="{D3AD4B1E-255B-4476-B17A-DB08E06ACA17}" dt="2024-01-28T15:09:31.415" v="446"/>
          <ac:spMkLst>
            <pc:docMk/>
            <pc:sldMk cId="2362155223" sldId="1840"/>
            <ac:spMk id="4" creationId="{A1FE6F9A-C018-4915-94D1-7B4CD1DF4BFF}"/>
          </ac:spMkLst>
        </pc:spChg>
      </pc:sldChg>
      <pc:sldChg chg="modSp add mod">
        <pc:chgData name="Yoel Kortick" userId="167978f5-7f40-4909-85d5-d4149554ad4e" providerId="ADAL" clId="{D3AD4B1E-255B-4476-B17A-DB08E06ACA17}" dt="2024-01-28T15:09:51.027" v="448" actId="6549"/>
        <pc:sldMkLst>
          <pc:docMk/>
          <pc:sldMk cId="4099229389" sldId="1841"/>
        </pc:sldMkLst>
        <pc:spChg chg="mod">
          <ac:chgData name="Yoel Kortick" userId="167978f5-7f40-4909-85d5-d4149554ad4e" providerId="ADAL" clId="{D3AD4B1E-255B-4476-B17A-DB08E06ACA17}" dt="2024-01-28T15:09:51.027" v="448" actId="6549"/>
          <ac:spMkLst>
            <pc:docMk/>
            <pc:sldMk cId="4099229389" sldId="1841"/>
            <ac:spMk id="4" creationId="{A1FE6F9A-C018-4915-94D1-7B4CD1DF4BFF}"/>
          </ac:spMkLst>
        </pc:spChg>
      </pc:sldChg>
      <pc:sldChg chg="modSp add mod">
        <pc:chgData name="Yoel Kortick" userId="167978f5-7f40-4909-85d5-d4149554ad4e" providerId="ADAL" clId="{D3AD4B1E-255B-4476-B17A-DB08E06ACA17}" dt="2024-01-28T15:10:12.957" v="452"/>
        <pc:sldMkLst>
          <pc:docMk/>
          <pc:sldMk cId="4238064071" sldId="1842"/>
        </pc:sldMkLst>
        <pc:spChg chg="mod">
          <ac:chgData name="Yoel Kortick" userId="167978f5-7f40-4909-85d5-d4149554ad4e" providerId="ADAL" clId="{D3AD4B1E-255B-4476-B17A-DB08E06ACA17}" dt="2024-01-28T15:10:12.957" v="452"/>
          <ac:spMkLst>
            <pc:docMk/>
            <pc:sldMk cId="4238064071" sldId="1842"/>
            <ac:spMk id="4" creationId="{A1FE6F9A-C018-4915-94D1-7B4CD1DF4BFF}"/>
          </ac:spMkLst>
        </pc:spChg>
      </pc:sldChg>
      <pc:sldChg chg="modSp add mod">
        <pc:chgData name="Yoel Kortick" userId="167978f5-7f40-4909-85d5-d4149554ad4e" providerId="ADAL" clId="{D3AD4B1E-255B-4476-B17A-DB08E06ACA17}" dt="2024-01-28T15:10:32.539" v="458" actId="20577"/>
        <pc:sldMkLst>
          <pc:docMk/>
          <pc:sldMk cId="3934319703" sldId="1843"/>
        </pc:sldMkLst>
        <pc:spChg chg="mod">
          <ac:chgData name="Yoel Kortick" userId="167978f5-7f40-4909-85d5-d4149554ad4e" providerId="ADAL" clId="{D3AD4B1E-255B-4476-B17A-DB08E06ACA17}" dt="2024-01-28T15:10:32.539" v="458" actId="20577"/>
          <ac:spMkLst>
            <pc:docMk/>
            <pc:sldMk cId="3934319703" sldId="1843"/>
            <ac:spMk id="4" creationId="{A1FE6F9A-C018-4915-94D1-7B4CD1DF4BFF}"/>
          </ac:spMkLst>
        </pc:spChg>
      </pc:sldChg>
      <pc:sldChg chg="modSp add mod">
        <pc:chgData name="Yoel Kortick" userId="167978f5-7f40-4909-85d5-d4149554ad4e" providerId="ADAL" clId="{D3AD4B1E-255B-4476-B17A-DB08E06ACA17}" dt="2024-01-28T15:10:49.636" v="463" actId="14100"/>
        <pc:sldMkLst>
          <pc:docMk/>
          <pc:sldMk cId="840054610" sldId="1844"/>
        </pc:sldMkLst>
        <pc:spChg chg="mod">
          <ac:chgData name="Yoel Kortick" userId="167978f5-7f40-4909-85d5-d4149554ad4e" providerId="ADAL" clId="{D3AD4B1E-255B-4476-B17A-DB08E06ACA17}" dt="2024-01-28T15:10:49.636" v="463" actId="14100"/>
          <ac:spMkLst>
            <pc:docMk/>
            <pc:sldMk cId="840054610" sldId="1844"/>
            <ac:spMk id="4" creationId="{A1FE6F9A-C018-4915-94D1-7B4CD1DF4BFF}"/>
          </ac:spMkLst>
        </pc:spChg>
      </pc:sldChg>
      <pc:sldChg chg="modSp add mod">
        <pc:chgData name="Yoel Kortick" userId="167978f5-7f40-4909-85d5-d4149554ad4e" providerId="ADAL" clId="{D3AD4B1E-255B-4476-B17A-DB08E06ACA17}" dt="2024-01-28T15:11:05.232" v="467"/>
        <pc:sldMkLst>
          <pc:docMk/>
          <pc:sldMk cId="511250626" sldId="1845"/>
        </pc:sldMkLst>
        <pc:spChg chg="mod">
          <ac:chgData name="Yoel Kortick" userId="167978f5-7f40-4909-85d5-d4149554ad4e" providerId="ADAL" clId="{D3AD4B1E-255B-4476-B17A-DB08E06ACA17}" dt="2024-01-28T15:11:05.232" v="467"/>
          <ac:spMkLst>
            <pc:docMk/>
            <pc:sldMk cId="511250626" sldId="1845"/>
            <ac:spMk id="4" creationId="{A1FE6F9A-C018-4915-94D1-7B4CD1DF4BFF}"/>
          </ac:spMkLst>
        </pc:spChg>
      </pc:sldChg>
      <pc:sldMasterChg chg="modSp mod">
        <pc:chgData name="Yoel Kortick" userId="167978f5-7f40-4909-85d5-d4149554ad4e" providerId="ADAL" clId="{D3AD4B1E-255B-4476-B17A-DB08E06ACA17}" dt="2024-01-28T08:02:26.492" v="1" actId="20577"/>
        <pc:sldMasterMkLst>
          <pc:docMk/>
          <pc:sldMasterMk cId="2149381290" sldId="2147483648"/>
        </pc:sldMasterMkLst>
        <pc:spChg chg="mod">
          <ac:chgData name="Yoel Kortick" userId="167978f5-7f40-4909-85d5-d4149554ad4e" providerId="ADAL" clId="{D3AD4B1E-255B-4476-B17A-DB08E06ACA17}" dt="2024-01-28T08:02:26.492" v="1" actId="20577"/>
          <ac:spMkLst>
            <pc:docMk/>
            <pc:sldMasterMk cId="2149381290" sldId="2147483648"/>
            <ac:spMk id="27"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2024-12-19</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2024-12-19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2025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80Configuring_Fulfillment/060Patron_Configurations#Adding_a_Set_of_User_Block_Definitions"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30Fulfillment/080Configuring_Fulfillment/060Patron_Configurations#Configuring_User_Block_Descriptions_and_Definitions" TargetMode="External"/><Relationship Id="rId2" Type="http://schemas.openxmlformats.org/officeDocument/2006/relationships/hyperlink" Target="https://knowledge.exlibrisgroup.com/Alma/Product_Documentation/010Alma_Online_Help_(English)/030Fulfillment/080Configuring_Fulfillment/060Patron_Configurations#Configuring_Loan_Limit_Rules"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535708" y="2418083"/>
            <a:ext cx="6196533" cy="1305174"/>
          </a:xfrm>
        </p:spPr>
        <p:txBody>
          <a:bodyPr/>
          <a:lstStyle/>
          <a:p>
            <a:r>
              <a:rPr lang="en-US" dirty="0"/>
              <a:t>Patron Blocks - Librarian assigned and system assigned</a:t>
            </a:r>
            <a:endParaRPr lang="LID4096"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535708" y="3845547"/>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 "User Block Descriptions"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800" dirty="0"/>
              <a:t>This table defines the codes and corresponding descriptions of the blocks which will later be used in the configuration to block loans, renewals and hold requests.  </a:t>
            </a:r>
          </a:p>
          <a:p>
            <a:r>
              <a:rPr lang="en-US" sz="2800" dirty="0"/>
              <a:t>The table is accessed at "Configuration Menu &gt; Fulfillment &gt; Patron Configurations &gt; User Block Descriptions".</a:t>
            </a:r>
          </a:p>
        </p:txBody>
      </p:sp>
    </p:spTree>
    <p:extLst>
      <p:ext uri="{BB962C8B-B14F-4D97-AF65-F5344CB8AC3E}">
        <p14:creationId xmlns:p14="http://schemas.microsoft.com/office/powerpoint/2010/main" val="354846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 "User Block Descriptions"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dirty="0"/>
              <a:t>Here we have defined some different reasons why the user may be blocked. (This is just the beginning of the table)</a:t>
            </a:r>
          </a:p>
          <a:p>
            <a:r>
              <a:rPr lang="en-US" dirty="0"/>
              <a:t>Later we will "connect" them to specific blocks</a:t>
            </a:r>
          </a:p>
        </p:txBody>
      </p:sp>
      <p:pic>
        <p:nvPicPr>
          <p:cNvPr id="8" name="Picture 7">
            <a:extLst>
              <a:ext uri="{FF2B5EF4-FFF2-40B4-BE49-F238E27FC236}">
                <a16:creationId xmlns:a16="http://schemas.microsoft.com/office/drawing/2014/main" id="{93B3AE50-CA01-49FF-8658-F1782B8C4923}"/>
              </a:ext>
            </a:extLst>
          </p:cNvPr>
          <p:cNvPicPr>
            <a:picLocks noChangeAspect="1"/>
          </p:cNvPicPr>
          <p:nvPr/>
        </p:nvPicPr>
        <p:blipFill>
          <a:blip r:embed="rId2"/>
          <a:stretch>
            <a:fillRect/>
          </a:stretch>
        </p:blipFill>
        <p:spPr>
          <a:xfrm>
            <a:off x="85725" y="2045940"/>
            <a:ext cx="8972550" cy="2686050"/>
          </a:xfrm>
          <a:prstGeom prst="rect">
            <a:avLst/>
          </a:prstGeom>
        </p:spPr>
      </p:pic>
    </p:spTree>
    <p:extLst>
      <p:ext uri="{BB962C8B-B14F-4D97-AF65-F5344CB8AC3E}">
        <p14:creationId xmlns:p14="http://schemas.microsoft.com/office/powerpoint/2010/main" val="3631609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Table "User Block Definitions"</a:t>
            </a:r>
          </a:p>
        </p:txBody>
      </p:sp>
    </p:spTree>
    <p:extLst>
      <p:ext uri="{BB962C8B-B14F-4D97-AF65-F5344CB8AC3E}">
        <p14:creationId xmlns:p14="http://schemas.microsoft.com/office/powerpoint/2010/main" val="359574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 "User Block Definitions"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dirty="0"/>
              <a:t>We will now define the actual user block definitions</a:t>
            </a:r>
          </a:p>
          <a:p>
            <a:r>
              <a:rPr lang="en-US" dirty="0"/>
              <a:t>The table is accessed at "Configuration Menu &gt; Fulfillment &gt; Patron Configurations &gt; User Block Definitions".</a:t>
            </a:r>
          </a:p>
          <a:p>
            <a:r>
              <a:rPr lang="en-US" dirty="0"/>
              <a:t>As described at </a:t>
            </a:r>
            <a:r>
              <a:rPr lang="en-US" dirty="0">
                <a:hlinkClick r:id="rId2" tooltip="Patron Configurations"/>
              </a:rPr>
              <a:t>Adding User Block Definitions</a:t>
            </a:r>
            <a:r>
              <a:rPr lang="en-US" dirty="0"/>
              <a:t>, there are three types of blocked actions used in the "User Block Definitions": </a:t>
            </a:r>
          </a:p>
          <a:p>
            <a:pPr lvl="1"/>
            <a:r>
              <a:rPr lang="en-US" dirty="0"/>
              <a:t>01 – loan</a:t>
            </a:r>
          </a:p>
          <a:p>
            <a:pPr lvl="1"/>
            <a:r>
              <a:rPr lang="en-US" dirty="0"/>
              <a:t>02 – loan, renew</a:t>
            </a:r>
          </a:p>
          <a:p>
            <a:pPr lvl="1"/>
            <a:r>
              <a:rPr lang="en-US" dirty="0"/>
              <a:t>03 – loan, renew, hold</a:t>
            </a:r>
          </a:p>
          <a:p>
            <a:endParaRPr lang="en-US" dirty="0"/>
          </a:p>
        </p:txBody>
      </p:sp>
    </p:spTree>
    <p:extLst>
      <p:ext uri="{BB962C8B-B14F-4D97-AF65-F5344CB8AC3E}">
        <p14:creationId xmlns:p14="http://schemas.microsoft.com/office/powerpoint/2010/main" val="2518583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 "User Block Definitions"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When creating a new mapping row for "User Block Definitions" … </a:t>
            </a:r>
          </a:p>
        </p:txBody>
      </p:sp>
      <p:sp>
        <p:nvSpPr>
          <p:cNvPr id="5" name="TextBox 4">
            <a:extLst>
              <a:ext uri="{FF2B5EF4-FFF2-40B4-BE49-F238E27FC236}">
                <a16:creationId xmlns:a16="http://schemas.microsoft.com/office/drawing/2014/main" id="{912D15E8-766B-498E-A777-6961651369B8}"/>
              </a:ext>
            </a:extLst>
          </p:cNvPr>
          <p:cNvSpPr txBox="1"/>
          <p:nvPr/>
        </p:nvSpPr>
        <p:spPr>
          <a:xfrm>
            <a:off x="4302217" y="1275606"/>
            <a:ext cx="4662271" cy="461665"/>
          </a:xfrm>
          <a:prstGeom prst="rect">
            <a:avLst/>
          </a:prstGeom>
          <a:solidFill>
            <a:schemeClr val="bg1"/>
          </a:solidFill>
          <a:ln>
            <a:solidFill>
              <a:schemeClr val="tx1"/>
            </a:solidFill>
          </a:ln>
        </p:spPr>
        <p:txBody>
          <a:bodyPr wrap="square" rtlCol="0">
            <a:spAutoFit/>
          </a:bodyPr>
          <a:lstStyle/>
          <a:p>
            <a:pPr algn="l"/>
            <a:r>
              <a:rPr lang="en-US" sz="1200" b="0" dirty="0"/>
              <a:t>These are the descriptions we defined in Table "User Block Descriptions" </a:t>
            </a:r>
          </a:p>
        </p:txBody>
      </p:sp>
      <p:cxnSp>
        <p:nvCxnSpPr>
          <p:cNvPr id="6" name="Straight Arrow Connector 5">
            <a:extLst>
              <a:ext uri="{FF2B5EF4-FFF2-40B4-BE49-F238E27FC236}">
                <a16:creationId xmlns:a16="http://schemas.microsoft.com/office/drawing/2014/main" id="{B35ADDCD-84F5-4105-9B7F-BAFEDCEA4FF5}"/>
              </a:ext>
            </a:extLst>
          </p:cNvPr>
          <p:cNvCxnSpPr>
            <a:cxnSpLocks/>
          </p:cNvCxnSpPr>
          <p:nvPr/>
        </p:nvCxnSpPr>
        <p:spPr bwMode="auto">
          <a:xfrm flipH="1">
            <a:off x="5155310" y="2351679"/>
            <a:ext cx="1288900" cy="34699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7" name="TextBox 6">
            <a:extLst>
              <a:ext uri="{FF2B5EF4-FFF2-40B4-BE49-F238E27FC236}">
                <a16:creationId xmlns:a16="http://schemas.microsoft.com/office/drawing/2014/main" id="{61DB16D1-DDBF-473D-AEA9-682AF05C19F7}"/>
              </a:ext>
            </a:extLst>
          </p:cNvPr>
          <p:cNvSpPr txBox="1"/>
          <p:nvPr/>
        </p:nvSpPr>
        <p:spPr>
          <a:xfrm>
            <a:off x="5940152" y="2074680"/>
            <a:ext cx="3105184" cy="276999"/>
          </a:xfrm>
          <a:prstGeom prst="rect">
            <a:avLst/>
          </a:prstGeom>
          <a:solidFill>
            <a:schemeClr val="bg1"/>
          </a:solidFill>
          <a:ln>
            <a:solidFill>
              <a:schemeClr val="tx1"/>
            </a:solidFill>
          </a:ln>
        </p:spPr>
        <p:txBody>
          <a:bodyPr wrap="square" rtlCol="0">
            <a:spAutoFit/>
          </a:bodyPr>
          <a:lstStyle/>
          <a:p>
            <a:pPr algn="l"/>
            <a:r>
              <a:rPr lang="en-US" sz="1200" b="0" dirty="0"/>
              <a:t>These are the three predefined blocked actions</a:t>
            </a:r>
          </a:p>
        </p:txBody>
      </p:sp>
      <p:cxnSp>
        <p:nvCxnSpPr>
          <p:cNvPr id="8" name="Straight Arrow Connector 7">
            <a:extLst>
              <a:ext uri="{FF2B5EF4-FFF2-40B4-BE49-F238E27FC236}">
                <a16:creationId xmlns:a16="http://schemas.microsoft.com/office/drawing/2014/main" id="{B01513D7-5D82-492C-A87B-1FA9582BAA01}"/>
              </a:ext>
            </a:extLst>
          </p:cNvPr>
          <p:cNvCxnSpPr>
            <a:cxnSpLocks/>
          </p:cNvCxnSpPr>
          <p:nvPr/>
        </p:nvCxnSpPr>
        <p:spPr bwMode="auto">
          <a:xfrm flipH="1">
            <a:off x="2957067" y="1576409"/>
            <a:ext cx="1609959" cy="1122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9" name="TextBox 8">
            <a:extLst>
              <a:ext uri="{FF2B5EF4-FFF2-40B4-BE49-F238E27FC236}">
                <a16:creationId xmlns:a16="http://schemas.microsoft.com/office/drawing/2014/main" id="{769F8446-9DEA-42E6-8EFE-2699E8604683}"/>
              </a:ext>
            </a:extLst>
          </p:cNvPr>
          <p:cNvSpPr txBox="1"/>
          <p:nvPr/>
        </p:nvSpPr>
        <p:spPr>
          <a:xfrm>
            <a:off x="106445" y="1275606"/>
            <a:ext cx="3961499" cy="646331"/>
          </a:xfrm>
          <a:prstGeom prst="rect">
            <a:avLst/>
          </a:prstGeom>
          <a:solidFill>
            <a:schemeClr val="bg1"/>
          </a:solidFill>
          <a:ln>
            <a:solidFill>
              <a:schemeClr val="tx1"/>
            </a:solidFill>
          </a:ln>
        </p:spPr>
        <p:txBody>
          <a:bodyPr wrap="square" rtlCol="0">
            <a:spAutoFit/>
          </a:bodyPr>
          <a:lstStyle/>
          <a:p>
            <a:pPr algn="l"/>
            <a:r>
              <a:rPr lang="en-US" sz="1200" b="0" dirty="0"/>
              <a:t>The Type value is for information only and does not impact the system, with the exception of the Demerit and </a:t>
            </a:r>
            <a:r>
              <a:rPr lang="en-US" sz="1200" b="0" dirty="0" err="1"/>
              <a:t>Consortial</a:t>
            </a:r>
            <a:r>
              <a:rPr lang="en-US" sz="1200" b="0" dirty="0"/>
              <a:t> Block type, whose values should not be changed. </a:t>
            </a:r>
          </a:p>
        </p:txBody>
      </p:sp>
      <p:cxnSp>
        <p:nvCxnSpPr>
          <p:cNvPr id="10" name="Straight Arrow Connector 9">
            <a:extLst>
              <a:ext uri="{FF2B5EF4-FFF2-40B4-BE49-F238E27FC236}">
                <a16:creationId xmlns:a16="http://schemas.microsoft.com/office/drawing/2014/main" id="{15B01A86-4844-41E7-B036-D0920E603EFA}"/>
              </a:ext>
            </a:extLst>
          </p:cNvPr>
          <p:cNvCxnSpPr>
            <a:cxnSpLocks/>
          </p:cNvCxnSpPr>
          <p:nvPr/>
        </p:nvCxnSpPr>
        <p:spPr bwMode="auto">
          <a:xfrm flipH="1">
            <a:off x="1763688" y="1927557"/>
            <a:ext cx="106013" cy="77111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1" name="TextBox 10">
            <a:extLst>
              <a:ext uri="{FF2B5EF4-FFF2-40B4-BE49-F238E27FC236}">
                <a16:creationId xmlns:a16="http://schemas.microsoft.com/office/drawing/2014/main" id="{9DC1BCB6-8CCE-44FF-A90E-1B6D079450BC}"/>
              </a:ext>
            </a:extLst>
          </p:cNvPr>
          <p:cNvSpPr txBox="1"/>
          <p:nvPr/>
        </p:nvSpPr>
        <p:spPr>
          <a:xfrm>
            <a:off x="5155310" y="1670278"/>
            <a:ext cx="2456964" cy="276999"/>
          </a:xfrm>
          <a:prstGeom prst="rect">
            <a:avLst/>
          </a:prstGeom>
          <a:solidFill>
            <a:schemeClr val="bg1"/>
          </a:solidFill>
          <a:ln>
            <a:solidFill>
              <a:schemeClr val="tx1"/>
            </a:solidFill>
          </a:ln>
        </p:spPr>
        <p:txBody>
          <a:bodyPr wrap="square" rtlCol="0">
            <a:spAutoFit/>
          </a:bodyPr>
          <a:lstStyle/>
          <a:p>
            <a:pPr algn="l"/>
            <a:r>
              <a:rPr lang="en-US" sz="1200" b="0" dirty="0"/>
              <a:t>Who can override the block</a:t>
            </a:r>
          </a:p>
        </p:txBody>
      </p:sp>
      <p:cxnSp>
        <p:nvCxnSpPr>
          <p:cNvPr id="12" name="Straight Arrow Connector 11">
            <a:extLst>
              <a:ext uri="{FF2B5EF4-FFF2-40B4-BE49-F238E27FC236}">
                <a16:creationId xmlns:a16="http://schemas.microsoft.com/office/drawing/2014/main" id="{9BD0F63C-DEF4-4DD1-BBED-F0850F44E9A2}"/>
              </a:ext>
            </a:extLst>
          </p:cNvPr>
          <p:cNvCxnSpPr>
            <a:cxnSpLocks/>
          </p:cNvCxnSpPr>
          <p:nvPr/>
        </p:nvCxnSpPr>
        <p:spPr bwMode="auto">
          <a:xfrm flipH="1">
            <a:off x="4067944" y="1961168"/>
            <a:ext cx="1490999" cy="717784"/>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pic>
        <p:nvPicPr>
          <p:cNvPr id="26" name="Picture 25">
            <a:extLst>
              <a:ext uri="{FF2B5EF4-FFF2-40B4-BE49-F238E27FC236}">
                <a16:creationId xmlns:a16="http://schemas.microsoft.com/office/drawing/2014/main" id="{1D6D88D9-CDC4-4CCD-BE90-E041F4DFC9EE}"/>
              </a:ext>
            </a:extLst>
          </p:cNvPr>
          <p:cNvPicPr>
            <a:picLocks noChangeAspect="1"/>
          </p:cNvPicPr>
          <p:nvPr/>
        </p:nvPicPr>
        <p:blipFill>
          <a:blip r:embed="rId2"/>
          <a:stretch>
            <a:fillRect/>
          </a:stretch>
        </p:blipFill>
        <p:spPr>
          <a:xfrm>
            <a:off x="-4975" y="2678952"/>
            <a:ext cx="9144000" cy="2017471"/>
          </a:xfrm>
          <a:prstGeom prst="rect">
            <a:avLst/>
          </a:prstGeom>
        </p:spPr>
      </p:pic>
    </p:spTree>
    <p:extLst>
      <p:ext uri="{BB962C8B-B14F-4D97-AF65-F5344CB8AC3E}">
        <p14:creationId xmlns:p14="http://schemas.microsoft.com/office/powerpoint/2010/main" val="4277146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 "User Block Definitions"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The “Overridable” column of the “User Block Definitions” has these possible values:</a:t>
            </a:r>
          </a:p>
          <a:p>
            <a:endParaRPr lang="en-US" sz="2000" dirty="0"/>
          </a:p>
          <a:p>
            <a:r>
              <a:rPr lang="en-US" sz="2000" dirty="0"/>
              <a:t>ALL – The block is overridable by any circulation desk operator</a:t>
            </a:r>
          </a:p>
          <a:p>
            <a:r>
              <a:rPr lang="en-US" sz="2000" dirty="0"/>
              <a:t>NONE – The block is not overridable</a:t>
            </a:r>
          </a:p>
          <a:p>
            <a:r>
              <a:rPr lang="en-US" sz="2000" dirty="0"/>
              <a:t>CIRCDESC – The block is overridable only by a circulation desk manager</a:t>
            </a:r>
          </a:p>
          <a:p>
            <a:r>
              <a:rPr lang="en-US" sz="2000" dirty="0"/>
              <a:t>OPERATOR – The block is overridable by a circulation desk manager or a circulation desk operator (and not a user with circulation desk operator – limited permissions)</a:t>
            </a:r>
          </a:p>
          <a:p>
            <a:endParaRPr lang="en-US" sz="2000" dirty="0"/>
          </a:p>
        </p:txBody>
      </p:sp>
    </p:spTree>
    <p:extLst>
      <p:ext uri="{BB962C8B-B14F-4D97-AF65-F5344CB8AC3E}">
        <p14:creationId xmlns:p14="http://schemas.microsoft.com/office/powerpoint/2010/main" val="253506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141871" cy="1240583"/>
          </a:xfrm>
        </p:spPr>
        <p:txBody>
          <a:bodyPr/>
          <a:lstStyle/>
          <a:p>
            <a:r>
              <a:rPr lang="en-US" b="1" dirty="0"/>
              <a:t>Tables summary – librarian assigned blocks</a:t>
            </a:r>
            <a:br>
              <a:rPr lang="en-US" b="1" dirty="0"/>
            </a:br>
            <a:endParaRPr lang="en-US" dirty="0"/>
          </a:p>
        </p:txBody>
      </p:sp>
    </p:spTree>
    <p:extLst>
      <p:ext uri="{BB962C8B-B14F-4D97-AF65-F5344CB8AC3E}">
        <p14:creationId xmlns:p14="http://schemas.microsoft.com/office/powerpoint/2010/main" val="1724416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Tables summary – librarian 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dirty="0"/>
              <a:t>Summary:</a:t>
            </a:r>
          </a:p>
          <a:p>
            <a:r>
              <a:rPr lang="en-US" b="1" dirty="0"/>
              <a:t>User Block Description </a:t>
            </a:r>
            <a:r>
              <a:rPr lang="en-US" dirty="0"/>
              <a:t>= defines a description and corresponding code for each of the librarian assigned blocks.</a:t>
            </a:r>
          </a:p>
          <a:p>
            <a:r>
              <a:rPr lang="en-US" b="1" dirty="0"/>
              <a:t>User Block Definitions</a:t>
            </a:r>
            <a:r>
              <a:rPr lang="en-US" dirty="0"/>
              <a:t> = For each of the descriptions in "User Block Description" the Table "User Block Definitions" defines:</a:t>
            </a:r>
          </a:p>
          <a:p>
            <a:pPr lvl="1"/>
            <a:r>
              <a:rPr lang="en-US" dirty="0"/>
              <a:t>Who will be able to override the block</a:t>
            </a:r>
          </a:p>
          <a:p>
            <a:pPr lvl="1"/>
            <a:r>
              <a:rPr lang="en-US" dirty="0"/>
              <a:t>If it applies to one of the following block actions:</a:t>
            </a:r>
          </a:p>
          <a:p>
            <a:pPr lvl="2"/>
            <a:r>
              <a:rPr lang="en-US" dirty="0"/>
              <a:t>01 – loan</a:t>
            </a:r>
          </a:p>
          <a:p>
            <a:pPr lvl="2"/>
            <a:r>
              <a:rPr lang="en-US" dirty="0"/>
              <a:t>02 – loan, renew</a:t>
            </a:r>
          </a:p>
          <a:p>
            <a:pPr lvl="2"/>
            <a:r>
              <a:rPr lang="en-US" dirty="0"/>
              <a:t>03 – loan, renew, hold</a:t>
            </a:r>
          </a:p>
        </p:txBody>
      </p:sp>
    </p:spTree>
    <p:extLst>
      <p:ext uri="{BB962C8B-B14F-4D97-AF65-F5344CB8AC3E}">
        <p14:creationId xmlns:p14="http://schemas.microsoft.com/office/powerpoint/2010/main" val="3619188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Testing the librarian-assigned blocks</a:t>
            </a:r>
            <a:br>
              <a:rPr lang="en-US" dirty="0"/>
            </a:br>
            <a:endParaRPr lang="en-US" dirty="0"/>
          </a:p>
        </p:txBody>
      </p:sp>
    </p:spTree>
    <p:extLst>
      <p:ext uri="{BB962C8B-B14F-4D97-AF65-F5344CB8AC3E}">
        <p14:creationId xmlns:p14="http://schemas.microsoft.com/office/powerpoint/2010/main" val="2362155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In "User Block Descriptions" we have a block "Disruptive behavior in library". </a:t>
            </a:r>
          </a:p>
        </p:txBody>
      </p:sp>
      <p:pic>
        <p:nvPicPr>
          <p:cNvPr id="6" name="Picture 5">
            <a:extLst>
              <a:ext uri="{FF2B5EF4-FFF2-40B4-BE49-F238E27FC236}">
                <a16:creationId xmlns:a16="http://schemas.microsoft.com/office/drawing/2014/main" id="{FD134A06-7825-45EB-AE3A-C5C672E83797}"/>
              </a:ext>
            </a:extLst>
          </p:cNvPr>
          <p:cNvPicPr>
            <a:picLocks noChangeAspect="1"/>
          </p:cNvPicPr>
          <p:nvPr/>
        </p:nvPicPr>
        <p:blipFill>
          <a:blip r:embed="rId2"/>
          <a:stretch>
            <a:fillRect/>
          </a:stretch>
        </p:blipFill>
        <p:spPr>
          <a:xfrm>
            <a:off x="0" y="1797918"/>
            <a:ext cx="9144000" cy="2286000"/>
          </a:xfrm>
          <a:prstGeom prst="rect">
            <a:avLst/>
          </a:prstGeom>
          <a:ln>
            <a:solidFill>
              <a:schemeClr val="accent1"/>
            </a:solidFill>
          </a:ln>
        </p:spPr>
      </p:pic>
      <p:sp>
        <p:nvSpPr>
          <p:cNvPr id="7" name="Rectangle 6">
            <a:extLst>
              <a:ext uri="{FF2B5EF4-FFF2-40B4-BE49-F238E27FC236}">
                <a16:creationId xmlns:a16="http://schemas.microsoft.com/office/drawing/2014/main" id="{2A69C62D-1C46-4F5B-B119-025EC08F276D}"/>
              </a:ext>
            </a:extLst>
          </p:cNvPr>
          <p:cNvSpPr/>
          <p:nvPr/>
        </p:nvSpPr>
        <p:spPr>
          <a:xfrm>
            <a:off x="1619672" y="2571750"/>
            <a:ext cx="482453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620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fontScale="92500" lnSpcReduction="20000"/>
          </a:bodyPr>
          <a:lstStyle/>
          <a:p>
            <a:r>
              <a:rPr lang="en-US" dirty="0"/>
              <a:t>Introduction – Types of Blocks</a:t>
            </a:r>
          </a:p>
          <a:p>
            <a:r>
              <a:rPr lang="en-US" dirty="0"/>
              <a:t>Librarian-assigned Blocks</a:t>
            </a:r>
          </a:p>
          <a:p>
            <a:pPr lvl="1"/>
            <a:r>
              <a:rPr lang="en-US" dirty="0"/>
              <a:t>Table "User Block Descriptions"</a:t>
            </a:r>
          </a:p>
          <a:p>
            <a:pPr lvl="1"/>
            <a:r>
              <a:rPr lang="en-US" dirty="0"/>
              <a:t>Table "User Block Definitions"</a:t>
            </a:r>
          </a:p>
          <a:p>
            <a:pPr lvl="1"/>
            <a:r>
              <a:rPr lang="en-US" dirty="0"/>
              <a:t>Tables summary – librarian assigned blocks</a:t>
            </a:r>
          </a:p>
          <a:p>
            <a:pPr lvl="1"/>
            <a:r>
              <a:rPr lang="en-US" dirty="0"/>
              <a:t>Testing the librarian-assigned blocks</a:t>
            </a:r>
          </a:p>
          <a:p>
            <a:r>
              <a:rPr lang="en-US" dirty="0"/>
              <a:t>System-assigned blocks</a:t>
            </a:r>
          </a:p>
          <a:p>
            <a:pPr lvl="1"/>
            <a:r>
              <a:rPr lang="en-US" dirty="0"/>
              <a:t>System-assigned Loan Limits</a:t>
            </a:r>
          </a:p>
          <a:p>
            <a:pPr lvl="1"/>
            <a:r>
              <a:rPr lang="en-US" dirty="0"/>
              <a:t>System-assigned Patron Limits</a:t>
            </a:r>
          </a:p>
          <a:p>
            <a:pPr lvl="1"/>
            <a:r>
              <a:rPr lang="en-US" dirty="0"/>
              <a:t>Testing System-assigned Loan &amp; Patron Limits</a:t>
            </a:r>
          </a:p>
          <a:p>
            <a:pPr lvl="1"/>
            <a:r>
              <a:rPr lang="en-US" dirty="0"/>
              <a:t>Overriding the system-assigned blocks</a:t>
            </a:r>
          </a:p>
          <a:p>
            <a:endParaRPr lang="en-US"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B5D279-A870-4DF4-A791-298B69DEC691}"/>
              </a:ext>
            </a:extLst>
          </p:cNvPr>
          <p:cNvPicPr>
            <a:picLocks noChangeAspect="1"/>
          </p:cNvPicPr>
          <p:nvPr/>
        </p:nvPicPr>
        <p:blipFill>
          <a:blip r:embed="rId2"/>
          <a:stretch>
            <a:fillRect/>
          </a:stretch>
        </p:blipFill>
        <p:spPr>
          <a:xfrm>
            <a:off x="0" y="1882036"/>
            <a:ext cx="9144000" cy="205786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In "User Block Definitions" we have stated that this block applies to "01 – loan" and all staff users can override it. </a:t>
            </a:r>
          </a:p>
        </p:txBody>
      </p:sp>
      <p:sp>
        <p:nvSpPr>
          <p:cNvPr id="7" name="Rectangle 6">
            <a:extLst>
              <a:ext uri="{FF2B5EF4-FFF2-40B4-BE49-F238E27FC236}">
                <a16:creationId xmlns:a16="http://schemas.microsoft.com/office/drawing/2014/main" id="{2A69C62D-1C46-4F5B-B119-025EC08F276D}"/>
              </a:ext>
            </a:extLst>
          </p:cNvPr>
          <p:cNvSpPr/>
          <p:nvPr/>
        </p:nvSpPr>
        <p:spPr>
          <a:xfrm>
            <a:off x="1475656" y="3587582"/>
            <a:ext cx="446449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627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47FD8C-F288-4FF6-B1CA-B0E4233F30BC}"/>
              </a:ext>
            </a:extLst>
          </p:cNvPr>
          <p:cNvPicPr>
            <a:picLocks noChangeAspect="1"/>
          </p:cNvPicPr>
          <p:nvPr/>
        </p:nvPicPr>
        <p:blipFill>
          <a:blip r:embed="rId2"/>
          <a:stretch>
            <a:fillRect/>
          </a:stretch>
        </p:blipFill>
        <p:spPr>
          <a:xfrm>
            <a:off x="0" y="1502914"/>
            <a:ext cx="9144000" cy="213767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We will add a librarian-assigned block for patron Anna Nemati:</a:t>
            </a:r>
          </a:p>
        </p:txBody>
      </p:sp>
      <p:sp>
        <p:nvSpPr>
          <p:cNvPr id="7" name="Rectangle 6">
            <a:extLst>
              <a:ext uri="{FF2B5EF4-FFF2-40B4-BE49-F238E27FC236}">
                <a16:creationId xmlns:a16="http://schemas.microsoft.com/office/drawing/2014/main" id="{2A69C62D-1C46-4F5B-B119-025EC08F276D}"/>
              </a:ext>
            </a:extLst>
          </p:cNvPr>
          <p:cNvSpPr/>
          <p:nvPr/>
        </p:nvSpPr>
        <p:spPr>
          <a:xfrm>
            <a:off x="3491880" y="1923678"/>
            <a:ext cx="648072"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DF42F29-06D8-4D21-B52F-C41D6077078B}"/>
              </a:ext>
            </a:extLst>
          </p:cNvPr>
          <p:cNvCxnSpPr>
            <a:cxnSpLocks/>
          </p:cNvCxnSpPr>
          <p:nvPr/>
        </p:nvCxnSpPr>
        <p:spPr bwMode="auto">
          <a:xfrm>
            <a:off x="7370696" y="2437782"/>
            <a:ext cx="729696"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0" name="Straight Connector 9">
            <a:extLst>
              <a:ext uri="{FF2B5EF4-FFF2-40B4-BE49-F238E27FC236}">
                <a16:creationId xmlns:a16="http://schemas.microsoft.com/office/drawing/2014/main" id="{984AA21D-8781-417B-A18A-A9E18B5BCC99}"/>
              </a:ext>
            </a:extLst>
          </p:cNvPr>
          <p:cNvCxnSpPr/>
          <p:nvPr/>
        </p:nvCxnSpPr>
        <p:spPr bwMode="auto">
          <a:xfrm>
            <a:off x="7370696" y="2437782"/>
            <a:ext cx="0" cy="883315"/>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848621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1FE50-92D0-31DC-021B-24D06A0CC23F}"/>
              </a:ext>
            </a:extLst>
          </p:cNvPr>
          <p:cNvPicPr>
            <a:picLocks noChangeAspect="1"/>
          </p:cNvPicPr>
          <p:nvPr/>
        </p:nvPicPr>
        <p:blipFill>
          <a:blip r:embed="rId2"/>
          <a:stretch>
            <a:fillRect/>
          </a:stretch>
        </p:blipFill>
        <p:spPr>
          <a:xfrm>
            <a:off x="3349218" y="1294597"/>
            <a:ext cx="2445563" cy="336538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We will add the block "Disruptive behavior in the library":</a:t>
            </a:r>
          </a:p>
        </p:txBody>
      </p:sp>
      <p:sp>
        <p:nvSpPr>
          <p:cNvPr id="7" name="Rectangle 6">
            <a:extLst>
              <a:ext uri="{FF2B5EF4-FFF2-40B4-BE49-F238E27FC236}">
                <a16:creationId xmlns:a16="http://schemas.microsoft.com/office/drawing/2014/main" id="{2A69C62D-1C46-4F5B-B119-025EC08F276D}"/>
              </a:ext>
            </a:extLst>
          </p:cNvPr>
          <p:cNvSpPr/>
          <p:nvPr/>
        </p:nvSpPr>
        <p:spPr>
          <a:xfrm>
            <a:off x="3385223" y="1923678"/>
            <a:ext cx="197886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939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6F88F3-21FC-8D4A-4F27-1B6F4845F52F}"/>
              </a:ext>
            </a:extLst>
          </p:cNvPr>
          <p:cNvPicPr>
            <a:picLocks noChangeAspect="1"/>
          </p:cNvPicPr>
          <p:nvPr/>
        </p:nvPicPr>
        <p:blipFill>
          <a:blip r:embed="rId2"/>
          <a:stretch>
            <a:fillRect/>
          </a:stretch>
        </p:blipFill>
        <p:spPr>
          <a:xfrm>
            <a:off x="0" y="1552690"/>
            <a:ext cx="9144000" cy="203812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Here is the block in the user details</a:t>
            </a:r>
          </a:p>
        </p:txBody>
      </p:sp>
      <p:sp>
        <p:nvSpPr>
          <p:cNvPr id="7" name="Rectangle 6">
            <a:extLst>
              <a:ext uri="{FF2B5EF4-FFF2-40B4-BE49-F238E27FC236}">
                <a16:creationId xmlns:a16="http://schemas.microsoft.com/office/drawing/2014/main" id="{2A69C62D-1C46-4F5B-B119-025EC08F276D}"/>
              </a:ext>
            </a:extLst>
          </p:cNvPr>
          <p:cNvSpPr/>
          <p:nvPr/>
        </p:nvSpPr>
        <p:spPr>
          <a:xfrm>
            <a:off x="179513" y="3059134"/>
            <a:ext cx="2592288" cy="2477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B826D5-274A-41C9-BB2E-65757ECE237D}"/>
              </a:ext>
            </a:extLst>
          </p:cNvPr>
          <p:cNvSpPr/>
          <p:nvPr/>
        </p:nvSpPr>
        <p:spPr>
          <a:xfrm>
            <a:off x="3059832" y="1885819"/>
            <a:ext cx="573355"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095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If we try to loan an item to Anna, we correctly get this message:</a:t>
            </a:r>
          </a:p>
        </p:txBody>
      </p:sp>
      <p:pic>
        <p:nvPicPr>
          <p:cNvPr id="6" name="Picture 5">
            <a:extLst>
              <a:ext uri="{FF2B5EF4-FFF2-40B4-BE49-F238E27FC236}">
                <a16:creationId xmlns:a16="http://schemas.microsoft.com/office/drawing/2014/main" id="{7E0E44E9-154A-0667-B238-87C11FDEAF76}"/>
              </a:ext>
            </a:extLst>
          </p:cNvPr>
          <p:cNvPicPr>
            <a:picLocks noChangeAspect="1"/>
          </p:cNvPicPr>
          <p:nvPr/>
        </p:nvPicPr>
        <p:blipFill>
          <a:blip r:embed="rId2"/>
          <a:stretch>
            <a:fillRect/>
          </a:stretch>
        </p:blipFill>
        <p:spPr>
          <a:xfrm>
            <a:off x="285750" y="1338262"/>
            <a:ext cx="8572500" cy="2466975"/>
          </a:xfrm>
          <a:prstGeom prst="rect">
            <a:avLst/>
          </a:prstGeom>
          <a:ln>
            <a:solidFill>
              <a:schemeClr val="accent1"/>
            </a:solidFill>
          </a:ln>
        </p:spPr>
      </p:pic>
    </p:spTree>
    <p:extLst>
      <p:ext uri="{BB962C8B-B14F-4D97-AF65-F5344CB8AC3E}">
        <p14:creationId xmlns:p14="http://schemas.microsoft.com/office/powerpoint/2010/main" val="3242417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b="1" dirty="0"/>
              <a:t>System-assigned blocks</a:t>
            </a:r>
            <a:endParaRPr lang="en-US" dirty="0"/>
          </a:p>
        </p:txBody>
      </p:sp>
    </p:spTree>
    <p:extLst>
      <p:ext uri="{BB962C8B-B14F-4D97-AF65-F5344CB8AC3E}">
        <p14:creationId xmlns:p14="http://schemas.microsoft.com/office/powerpoint/2010/main" val="4099229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696E80-ECC5-DEAD-848A-7078BDAC8D52}"/>
              </a:ext>
            </a:extLst>
          </p:cNvPr>
          <p:cNvPicPr>
            <a:picLocks noChangeAspect="1"/>
          </p:cNvPicPr>
          <p:nvPr/>
        </p:nvPicPr>
        <p:blipFill>
          <a:blip r:embed="rId2"/>
          <a:stretch>
            <a:fillRect/>
          </a:stretch>
        </p:blipFill>
        <p:spPr>
          <a:xfrm>
            <a:off x="3347864" y="2535907"/>
            <a:ext cx="2381250" cy="2124075"/>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800199"/>
          </a:xfrm>
        </p:spPr>
        <p:txBody>
          <a:bodyPr>
            <a:normAutofit/>
          </a:bodyPr>
          <a:lstStyle/>
          <a:p>
            <a:r>
              <a:rPr lang="en-US" sz="2000" dirty="0"/>
              <a:t>As previously mentioned, the system-assigned blocks are also known as "limits" and the block occurs when the limit is surpassed.</a:t>
            </a:r>
          </a:p>
          <a:p>
            <a:r>
              <a:rPr lang="en-US" sz="2000" dirty="0"/>
              <a:t>These limits may be defined in the "Loan Limits" and "Patron Limits" tables, both accessible via the fulfillment configuration menu "Patron Configurations" section.</a:t>
            </a:r>
          </a:p>
        </p:txBody>
      </p:sp>
      <p:sp>
        <p:nvSpPr>
          <p:cNvPr id="7" name="Rectangle 6">
            <a:extLst>
              <a:ext uri="{FF2B5EF4-FFF2-40B4-BE49-F238E27FC236}">
                <a16:creationId xmlns:a16="http://schemas.microsoft.com/office/drawing/2014/main" id="{2A69C62D-1C46-4F5B-B119-025EC08F276D}"/>
              </a:ext>
            </a:extLst>
          </p:cNvPr>
          <p:cNvSpPr/>
          <p:nvPr/>
        </p:nvSpPr>
        <p:spPr>
          <a:xfrm>
            <a:off x="3396284" y="2972984"/>
            <a:ext cx="1142205" cy="232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5FFADA-03D0-0A98-A9A6-99D9E4865F75}"/>
              </a:ext>
            </a:extLst>
          </p:cNvPr>
          <p:cNvSpPr/>
          <p:nvPr/>
        </p:nvSpPr>
        <p:spPr>
          <a:xfrm>
            <a:off x="3398101" y="3405032"/>
            <a:ext cx="1142205" cy="232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174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System-assigned Loan Limits</a:t>
            </a:r>
          </a:p>
        </p:txBody>
      </p:sp>
    </p:spTree>
    <p:extLst>
      <p:ext uri="{BB962C8B-B14F-4D97-AF65-F5344CB8AC3E}">
        <p14:creationId xmlns:p14="http://schemas.microsoft.com/office/powerpoint/2010/main" val="4238064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Loan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As previously mentioned, the system-assigned blocks are also known as "limits" and the block occurs when the limit is surpassed.</a:t>
            </a:r>
          </a:p>
          <a:p>
            <a:r>
              <a:rPr lang="en-US" sz="2000" dirty="0"/>
              <a:t>These limits may be defined in the "Loan Limits" and "Patron Limits" tables, both accessible via the fulfillment configuration menu "Patron Configurations" section.</a:t>
            </a:r>
          </a:p>
        </p:txBody>
      </p:sp>
      <p:pic>
        <p:nvPicPr>
          <p:cNvPr id="5" name="Picture 4">
            <a:extLst>
              <a:ext uri="{FF2B5EF4-FFF2-40B4-BE49-F238E27FC236}">
                <a16:creationId xmlns:a16="http://schemas.microsoft.com/office/drawing/2014/main" id="{C551559C-9835-626B-422B-E84623CF4431}"/>
              </a:ext>
            </a:extLst>
          </p:cNvPr>
          <p:cNvPicPr>
            <a:picLocks noChangeAspect="1"/>
          </p:cNvPicPr>
          <p:nvPr/>
        </p:nvPicPr>
        <p:blipFill>
          <a:blip r:embed="rId2"/>
          <a:stretch>
            <a:fillRect/>
          </a:stretch>
        </p:blipFill>
        <p:spPr>
          <a:xfrm>
            <a:off x="3347864" y="2535907"/>
            <a:ext cx="2381250" cy="2124075"/>
          </a:xfrm>
          <a:prstGeom prst="rect">
            <a:avLst/>
          </a:prstGeom>
        </p:spPr>
      </p:pic>
      <p:sp>
        <p:nvSpPr>
          <p:cNvPr id="6" name="Rectangle 5">
            <a:extLst>
              <a:ext uri="{FF2B5EF4-FFF2-40B4-BE49-F238E27FC236}">
                <a16:creationId xmlns:a16="http://schemas.microsoft.com/office/drawing/2014/main" id="{F277CA7A-55A3-100A-316F-D546536F26E5}"/>
              </a:ext>
            </a:extLst>
          </p:cNvPr>
          <p:cNvSpPr/>
          <p:nvPr/>
        </p:nvSpPr>
        <p:spPr>
          <a:xfrm>
            <a:off x="3396284" y="2972984"/>
            <a:ext cx="1142205" cy="232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3F4B33-A8B8-181F-1D92-E70CFF3A774F}"/>
              </a:ext>
            </a:extLst>
          </p:cNvPr>
          <p:cNvSpPr/>
          <p:nvPr/>
        </p:nvSpPr>
        <p:spPr>
          <a:xfrm>
            <a:off x="3398101" y="3405032"/>
            <a:ext cx="1142205" cy="232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835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Loan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dirty="0"/>
              <a:t>The Loan Limits consist of rules based on various parameters.</a:t>
            </a:r>
          </a:p>
          <a:p>
            <a:r>
              <a:rPr lang="en-US" dirty="0"/>
              <a:t>On the next slide we have a rule which states that if the user group of the patron is "Undergraduate Student" then he or she can loan up to 2 items.</a:t>
            </a:r>
          </a:p>
        </p:txBody>
      </p:sp>
    </p:spTree>
    <p:extLst>
      <p:ext uri="{BB962C8B-B14F-4D97-AF65-F5344CB8AC3E}">
        <p14:creationId xmlns:p14="http://schemas.microsoft.com/office/powerpoint/2010/main" val="2345471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169848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D8672-17AC-06A3-D4E2-313A1F9BA535}"/>
              </a:ext>
            </a:extLst>
          </p:cNvPr>
          <p:cNvPicPr>
            <a:picLocks noChangeAspect="1"/>
          </p:cNvPicPr>
          <p:nvPr/>
        </p:nvPicPr>
        <p:blipFill>
          <a:blip r:embed="rId2"/>
          <a:stretch>
            <a:fillRect/>
          </a:stretch>
        </p:blipFill>
        <p:spPr>
          <a:xfrm>
            <a:off x="0" y="826524"/>
            <a:ext cx="9144000" cy="349045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Loan Limits</a:t>
            </a:r>
          </a:p>
        </p:txBody>
      </p:sp>
      <p:sp>
        <p:nvSpPr>
          <p:cNvPr id="7" name="Rectangle 6">
            <a:extLst>
              <a:ext uri="{FF2B5EF4-FFF2-40B4-BE49-F238E27FC236}">
                <a16:creationId xmlns:a16="http://schemas.microsoft.com/office/drawing/2014/main" id="{2A69C62D-1C46-4F5B-B119-025EC08F276D}"/>
              </a:ext>
            </a:extLst>
          </p:cNvPr>
          <p:cNvSpPr/>
          <p:nvPr/>
        </p:nvSpPr>
        <p:spPr>
          <a:xfrm>
            <a:off x="683568" y="4046218"/>
            <a:ext cx="1142205" cy="2925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A9D528-AE80-4BF0-A740-004A100ABBCE}"/>
              </a:ext>
            </a:extLst>
          </p:cNvPr>
          <p:cNvSpPr/>
          <p:nvPr/>
        </p:nvSpPr>
        <p:spPr>
          <a:xfrm>
            <a:off x="157741" y="3335372"/>
            <a:ext cx="7272808"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41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A8D785-2B53-7F02-412F-5C0E76ED1C54}"/>
              </a:ext>
            </a:extLst>
          </p:cNvPr>
          <p:cNvPicPr>
            <a:picLocks noChangeAspect="1"/>
          </p:cNvPicPr>
          <p:nvPr/>
        </p:nvPicPr>
        <p:blipFill>
          <a:blip r:embed="rId2"/>
          <a:stretch>
            <a:fillRect/>
          </a:stretch>
        </p:blipFill>
        <p:spPr>
          <a:xfrm>
            <a:off x="0" y="2085413"/>
            <a:ext cx="9144000" cy="149444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Loan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As in other places where rules are defined, each rule appears, and the order may be determined so that certain rules will take precedence over other rules (it is read top to bottom)</a:t>
            </a:r>
          </a:p>
        </p:txBody>
      </p:sp>
      <p:sp>
        <p:nvSpPr>
          <p:cNvPr id="9" name="Rectangle 8">
            <a:extLst>
              <a:ext uri="{FF2B5EF4-FFF2-40B4-BE49-F238E27FC236}">
                <a16:creationId xmlns:a16="http://schemas.microsoft.com/office/drawing/2014/main" id="{FDA9D528-AE80-4BF0-A740-004A100ABBCE}"/>
              </a:ext>
            </a:extLst>
          </p:cNvPr>
          <p:cNvSpPr/>
          <p:nvPr/>
        </p:nvSpPr>
        <p:spPr>
          <a:xfrm>
            <a:off x="2123728" y="2571750"/>
            <a:ext cx="468052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103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System-assigned Patron Limits</a:t>
            </a:r>
          </a:p>
        </p:txBody>
      </p:sp>
    </p:spTree>
    <p:extLst>
      <p:ext uri="{BB962C8B-B14F-4D97-AF65-F5344CB8AC3E}">
        <p14:creationId xmlns:p14="http://schemas.microsoft.com/office/powerpoint/2010/main" val="3934319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On the next slide we have defined a patron limit for user group "Undergraduate Student" as follows:</a:t>
            </a:r>
          </a:p>
          <a:p>
            <a:pPr lvl="1"/>
            <a:r>
              <a:rPr lang="en-US" sz="2000" dirty="0"/>
              <a:t>A maximum of:</a:t>
            </a:r>
          </a:p>
          <a:p>
            <a:pPr lvl="2"/>
            <a:r>
              <a:rPr lang="en-US" sz="2000" dirty="0"/>
              <a:t>10 units of currency in owed fines and fees</a:t>
            </a:r>
          </a:p>
          <a:p>
            <a:pPr lvl="2"/>
            <a:r>
              <a:rPr lang="en-US" sz="2000" dirty="0"/>
              <a:t>1 overdue item</a:t>
            </a:r>
          </a:p>
          <a:p>
            <a:pPr lvl="2"/>
            <a:r>
              <a:rPr lang="en-US" sz="2000" dirty="0"/>
              <a:t>1 booking request</a:t>
            </a:r>
          </a:p>
          <a:p>
            <a:pPr lvl="2"/>
            <a:r>
              <a:rPr lang="en-US" sz="2000" dirty="0"/>
              <a:t>1 overdue recalled item</a:t>
            </a:r>
          </a:p>
          <a:p>
            <a:pPr lvl="2"/>
            <a:r>
              <a:rPr lang="en-US" sz="2000" dirty="0"/>
              <a:t>3 digitization requests</a:t>
            </a:r>
          </a:p>
          <a:p>
            <a:pPr lvl="2"/>
            <a:r>
              <a:rPr lang="en-US" sz="2000" dirty="0"/>
              <a:t>3 physical item requests</a:t>
            </a:r>
          </a:p>
          <a:p>
            <a:r>
              <a:rPr lang="en-US" sz="2000" dirty="0"/>
              <a:t>After reaching any of these limits the patron will be blocked.</a:t>
            </a:r>
          </a:p>
        </p:txBody>
      </p:sp>
    </p:spTree>
    <p:extLst>
      <p:ext uri="{BB962C8B-B14F-4D97-AF65-F5344CB8AC3E}">
        <p14:creationId xmlns:p14="http://schemas.microsoft.com/office/powerpoint/2010/main" val="3414097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E1320D-598F-74F1-3E4D-8541B91429E9}"/>
              </a:ext>
            </a:extLst>
          </p:cNvPr>
          <p:cNvPicPr>
            <a:picLocks noChangeAspect="1"/>
          </p:cNvPicPr>
          <p:nvPr/>
        </p:nvPicPr>
        <p:blipFill>
          <a:blip r:embed="rId2"/>
          <a:stretch>
            <a:fillRect/>
          </a:stretch>
        </p:blipFill>
        <p:spPr>
          <a:xfrm>
            <a:off x="0" y="1799907"/>
            <a:ext cx="9144000" cy="183396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Patron Limits</a:t>
            </a:r>
          </a:p>
        </p:txBody>
      </p:sp>
      <p:sp>
        <p:nvSpPr>
          <p:cNvPr id="9" name="Rectangle 8">
            <a:extLst>
              <a:ext uri="{FF2B5EF4-FFF2-40B4-BE49-F238E27FC236}">
                <a16:creationId xmlns:a16="http://schemas.microsoft.com/office/drawing/2014/main" id="{F2A4DB6C-4F4F-4D6A-8021-3E05CB21B7A6}"/>
              </a:ext>
            </a:extLst>
          </p:cNvPr>
          <p:cNvSpPr/>
          <p:nvPr/>
        </p:nvSpPr>
        <p:spPr>
          <a:xfrm>
            <a:off x="0" y="3009939"/>
            <a:ext cx="7236296"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F494ED-09E9-46B7-8A41-6BACB3244242}"/>
              </a:ext>
            </a:extLst>
          </p:cNvPr>
          <p:cNvSpPr/>
          <p:nvPr/>
        </p:nvSpPr>
        <p:spPr>
          <a:xfrm>
            <a:off x="26898" y="1798558"/>
            <a:ext cx="7209397"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14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501911" cy="1240583"/>
          </a:xfrm>
        </p:spPr>
        <p:txBody>
          <a:bodyPr/>
          <a:lstStyle/>
          <a:p>
            <a:r>
              <a:rPr lang="en-US" dirty="0"/>
              <a:t>Testing System-assigned Loan &amp; Patron Limits</a:t>
            </a:r>
          </a:p>
        </p:txBody>
      </p:sp>
    </p:spTree>
    <p:extLst>
      <p:ext uri="{BB962C8B-B14F-4D97-AF65-F5344CB8AC3E}">
        <p14:creationId xmlns:p14="http://schemas.microsoft.com/office/powerpoint/2010/main" val="840054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We will now test this rule which we made a few moments ago in which a patron with user group “Undergraduate Student” can loan up to two items</a:t>
            </a:r>
          </a:p>
          <a:p>
            <a:endParaRPr lang="en-US" sz="2000" dirty="0"/>
          </a:p>
        </p:txBody>
      </p:sp>
      <p:pic>
        <p:nvPicPr>
          <p:cNvPr id="5" name="Picture 4">
            <a:extLst>
              <a:ext uri="{FF2B5EF4-FFF2-40B4-BE49-F238E27FC236}">
                <a16:creationId xmlns:a16="http://schemas.microsoft.com/office/drawing/2014/main" id="{EAEE81DD-3DA0-4513-8A89-4E2039630564}"/>
              </a:ext>
            </a:extLst>
          </p:cNvPr>
          <p:cNvPicPr>
            <a:picLocks noChangeAspect="1"/>
          </p:cNvPicPr>
          <p:nvPr/>
        </p:nvPicPr>
        <p:blipFill>
          <a:blip r:embed="rId2"/>
          <a:stretch>
            <a:fillRect/>
          </a:stretch>
        </p:blipFill>
        <p:spPr>
          <a:xfrm>
            <a:off x="895737" y="1598820"/>
            <a:ext cx="7452320" cy="3184503"/>
          </a:xfrm>
          <a:prstGeom prst="rect">
            <a:avLst/>
          </a:prstGeom>
          <a:ln>
            <a:solidFill>
              <a:schemeClr val="tx1"/>
            </a:solidFill>
          </a:ln>
        </p:spPr>
      </p:pic>
      <p:sp>
        <p:nvSpPr>
          <p:cNvPr id="6" name="Rectangle 5">
            <a:extLst>
              <a:ext uri="{FF2B5EF4-FFF2-40B4-BE49-F238E27FC236}">
                <a16:creationId xmlns:a16="http://schemas.microsoft.com/office/drawing/2014/main" id="{ED080AE5-FF05-4FFF-967B-630726FA9C99}"/>
              </a:ext>
            </a:extLst>
          </p:cNvPr>
          <p:cNvSpPr/>
          <p:nvPr/>
        </p:nvSpPr>
        <p:spPr>
          <a:xfrm>
            <a:off x="1403648" y="4506995"/>
            <a:ext cx="930892" cy="225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4A1455-F4A1-4C0C-8DA1-0FDD3AE4146A}"/>
              </a:ext>
            </a:extLst>
          </p:cNvPr>
          <p:cNvSpPr/>
          <p:nvPr/>
        </p:nvSpPr>
        <p:spPr>
          <a:xfrm>
            <a:off x="1043608" y="3867894"/>
            <a:ext cx="5927307" cy="225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580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0E1C06-6152-5C8B-7073-8FF96D928B8D}"/>
              </a:ext>
            </a:extLst>
          </p:cNvPr>
          <p:cNvPicPr>
            <a:picLocks noChangeAspect="1"/>
          </p:cNvPicPr>
          <p:nvPr/>
        </p:nvPicPr>
        <p:blipFill>
          <a:blip r:embed="rId2"/>
          <a:stretch>
            <a:fillRect/>
          </a:stretch>
        </p:blipFill>
        <p:spPr>
          <a:xfrm>
            <a:off x="0" y="1556536"/>
            <a:ext cx="9144000" cy="320448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User Bob Barker is an Undergraduate Student with two items on loan</a:t>
            </a:r>
          </a:p>
        </p:txBody>
      </p:sp>
      <p:sp>
        <p:nvSpPr>
          <p:cNvPr id="9" name="Rectangle 8">
            <a:extLst>
              <a:ext uri="{FF2B5EF4-FFF2-40B4-BE49-F238E27FC236}">
                <a16:creationId xmlns:a16="http://schemas.microsoft.com/office/drawing/2014/main" id="{A1D708FD-EC65-4C9E-99FB-61354B3DBFE4}"/>
              </a:ext>
            </a:extLst>
          </p:cNvPr>
          <p:cNvSpPr/>
          <p:nvPr/>
        </p:nvSpPr>
        <p:spPr>
          <a:xfrm>
            <a:off x="7884368" y="4371950"/>
            <a:ext cx="108012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715E27-7160-4C56-BF18-B4442D034270}"/>
              </a:ext>
            </a:extLst>
          </p:cNvPr>
          <p:cNvSpPr/>
          <p:nvPr/>
        </p:nvSpPr>
        <p:spPr>
          <a:xfrm>
            <a:off x="269685" y="1923677"/>
            <a:ext cx="341875" cy="193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5C941C-6541-4B1A-87EF-8580DB265FD2}"/>
              </a:ext>
            </a:extLst>
          </p:cNvPr>
          <p:cNvSpPr/>
          <p:nvPr/>
        </p:nvSpPr>
        <p:spPr>
          <a:xfrm>
            <a:off x="89756" y="2715767"/>
            <a:ext cx="61156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6517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A3645D-F060-F948-EDB9-C6BBA53C2074}"/>
              </a:ext>
            </a:extLst>
          </p:cNvPr>
          <p:cNvPicPr>
            <a:picLocks noChangeAspect="1"/>
          </p:cNvPicPr>
          <p:nvPr/>
        </p:nvPicPr>
        <p:blipFill>
          <a:blip r:embed="rId2"/>
          <a:stretch>
            <a:fillRect/>
          </a:stretch>
        </p:blipFill>
        <p:spPr>
          <a:xfrm>
            <a:off x="285750" y="1385292"/>
            <a:ext cx="8572500" cy="29146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76064"/>
          </a:xfrm>
        </p:spPr>
        <p:txBody>
          <a:bodyPr>
            <a:normAutofit/>
          </a:bodyPr>
          <a:lstStyle/>
          <a:p>
            <a:r>
              <a:rPr lang="en-US" sz="2000" dirty="0"/>
              <a:t>If we try to loan another item to Bob Barker, then we get this message:</a:t>
            </a:r>
          </a:p>
        </p:txBody>
      </p:sp>
      <p:sp>
        <p:nvSpPr>
          <p:cNvPr id="7" name="Rectangle 6">
            <a:extLst>
              <a:ext uri="{FF2B5EF4-FFF2-40B4-BE49-F238E27FC236}">
                <a16:creationId xmlns:a16="http://schemas.microsoft.com/office/drawing/2014/main" id="{5045D055-D857-45B6-A991-106DB61A93D5}"/>
              </a:ext>
            </a:extLst>
          </p:cNvPr>
          <p:cNvSpPr/>
          <p:nvPr/>
        </p:nvSpPr>
        <p:spPr>
          <a:xfrm>
            <a:off x="662359" y="2139702"/>
            <a:ext cx="403244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591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We will now test this limit which we made a few moments ago</a:t>
            </a:r>
          </a:p>
        </p:txBody>
      </p:sp>
      <p:pic>
        <p:nvPicPr>
          <p:cNvPr id="8" name="Picture 7">
            <a:extLst>
              <a:ext uri="{FF2B5EF4-FFF2-40B4-BE49-F238E27FC236}">
                <a16:creationId xmlns:a16="http://schemas.microsoft.com/office/drawing/2014/main" id="{17497851-8F62-4CFD-A45E-0E026FC5A77A}"/>
              </a:ext>
            </a:extLst>
          </p:cNvPr>
          <p:cNvPicPr>
            <a:picLocks noChangeAspect="1"/>
          </p:cNvPicPr>
          <p:nvPr/>
        </p:nvPicPr>
        <p:blipFill>
          <a:blip r:embed="rId2"/>
          <a:stretch>
            <a:fillRect/>
          </a:stretch>
        </p:blipFill>
        <p:spPr>
          <a:xfrm>
            <a:off x="0" y="1492963"/>
            <a:ext cx="9144000" cy="2157573"/>
          </a:xfrm>
          <a:prstGeom prst="rect">
            <a:avLst/>
          </a:prstGeom>
          <a:ln>
            <a:solidFill>
              <a:schemeClr val="tx1"/>
            </a:solidFill>
          </a:ln>
        </p:spPr>
      </p:pic>
      <p:sp>
        <p:nvSpPr>
          <p:cNvPr id="9" name="Rectangle 8">
            <a:extLst>
              <a:ext uri="{FF2B5EF4-FFF2-40B4-BE49-F238E27FC236}">
                <a16:creationId xmlns:a16="http://schemas.microsoft.com/office/drawing/2014/main" id="{FE111453-E1FB-4DAE-96DC-510ABBCA6A64}"/>
              </a:ext>
            </a:extLst>
          </p:cNvPr>
          <p:cNvSpPr/>
          <p:nvPr/>
        </p:nvSpPr>
        <p:spPr>
          <a:xfrm>
            <a:off x="1475656" y="2973654"/>
            <a:ext cx="864096"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35B9DE-C6F5-4E97-954D-735DE0C60C52}"/>
              </a:ext>
            </a:extLst>
          </p:cNvPr>
          <p:cNvSpPr/>
          <p:nvPr/>
        </p:nvSpPr>
        <p:spPr>
          <a:xfrm>
            <a:off x="1475656" y="1553251"/>
            <a:ext cx="864096"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835FAE5-65B4-4A14-AF90-540EA0C0E9AA}"/>
              </a:ext>
            </a:extLst>
          </p:cNvPr>
          <p:cNvCxnSpPr/>
          <p:nvPr/>
        </p:nvCxnSpPr>
        <p:spPr bwMode="auto">
          <a:xfrm flipV="1">
            <a:off x="1845245" y="3291830"/>
            <a:ext cx="0" cy="1205395"/>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04CBA150-49EA-4318-9251-C7354D60DD15}"/>
              </a:ext>
            </a:extLst>
          </p:cNvPr>
          <p:cNvCxnSpPr>
            <a:cxnSpLocks/>
          </p:cNvCxnSpPr>
          <p:nvPr/>
        </p:nvCxnSpPr>
        <p:spPr bwMode="auto">
          <a:xfrm flipH="1" flipV="1">
            <a:off x="1835197" y="4510145"/>
            <a:ext cx="806505" cy="1"/>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A912320A-C166-4002-91B3-41893CCDF384}"/>
              </a:ext>
            </a:extLst>
          </p:cNvPr>
          <p:cNvSpPr txBox="1"/>
          <p:nvPr/>
        </p:nvSpPr>
        <p:spPr>
          <a:xfrm>
            <a:off x="2641702" y="4073870"/>
            <a:ext cx="3900787" cy="646331"/>
          </a:xfrm>
          <a:prstGeom prst="rect">
            <a:avLst/>
          </a:prstGeom>
          <a:noFill/>
          <a:ln>
            <a:solidFill>
              <a:schemeClr val="tx1"/>
            </a:solidFill>
          </a:ln>
        </p:spPr>
        <p:txBody>
          <a:bodyPr wrap="square" rtlCol="0">
            <a:spAutoFit/>
          </a:bodyPr>
          <a:lstStyle/>
          <a:p>
            <a:r>
              <a:rPr lang="en-US" sz="1800" b="0" dirty="0"/>
              <a:t>An undergraduate student can owe the institution up to 10 units of currency</a:t>
            </a:r>
          </a:p>
        </p:txBody>
      </p:sp>
    </p:spTree>
    <p:extLst>
      <p:ext uri="{BB962C8B-B14F-4D97-AF65-F5344CB8AC3E}">
        <p14:creationId xmlns:p14="http://schemas.microsoft.com/office/powerpoint/2010/main" val="3071138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 – Types of Blocks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lnSpcReduction="10000"/>
          </a:bodyPr>
          <a:lstStyle/>
          <a:p>
            <a:r>
              <a:rPr lang="en-US" sz="2800" dirty="0"/>
              <a:t>There are two types of "blocks" which may exist when a patron tries to loan, renew or make a hold request:</a:t>
            </a:r>
          </a:p>
          <a:p>
            <a:pPr marL="514350" indent="-514350">
              <a:buFont typeface="+mj-lt"/>
              <a:buAutoNum type="arabicPeriod"/>
            </a:pPr>
            <a:r>
              <a:rPr lang="en-US" sz="2800" dirty="0"/>
              <a:t>"Librarian-assigned"</a:t>
            </a:r>
          </a:p>
          <a:p>
            <a:pPr marL="798513" lvl="1" indent="-514350"/>
            <a:r>
              <a:rPr lang="en-US" sz="2800" dirty="0"/>
              <a:t>Defined by librarian and manually assigned to the patron via the "blocks" section of the user record</a:t>
            </a:r>
          </a:p>
          <a:p>
            <a:pPr marL="514350" indent="-514350">
              <a:buFont typeface="+mj-lt"/>
              <a:buAutoNum type="arabicPeriod"/>
            </a:pPr>
            <a:r>
              <a:rPr lang="en-US" sz="2800" dirty="0"/>
              <a:t>"System-assigned" automatically based on pre-defined configuration </a:t>
            </a:r>
          </a:p>
          <a:p>
            <a:pPr marL="798513" lvl="1" indent="-514350"/>
            <a:r>
              <a:rPr lang="en-US" sz="2800" dirty="0"/>
              <a:t>Resulting from the patron having reached defined limit of loans, hold requests, or owed cash</a:t>
            </a:r>
          </a:p>
        </p:txBody>
      </p:sp>
    </p:spTree>
    <p:extLst>
      <p:ext uri="{BB962C8B-B14F-4D97-AF65-F5344CB8AC3E}">
        <p14:creationId xmlns:p14="http://schemas.microsoft.com/office/powerpoint/2010/main" val="346445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4F25F7-3350-15C8-E555-9024DB7B3A04}"/>
              </a:ext>
            </a:extLst>
          </p:cNvPr>
          <p:cNvPicPr>
            <a:picLocks noChangeAspect="1"/>
          </p:cNvPicPr>
          <p:nvPr/>
        </p:nvPicPr>
        <p:blipFill>
          <a:blip r:embed="rId2"/>
          <a:stretch>
            <a:fillRect/>
          </a:stretch>
        </p:blipFill>
        <p:spPr>
          <a:xfrm>
            <a:off x="0" y="1671702"/>
            <a:ext cx="9144000" cy="22682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User Bob Barker owes the library 11 Euro and is in user group Undergraduate student</a:t>
            </a:r>
          </a:p>
        </p:txBody>
      </p:sp>
      <p:sp>
        <p:nvSpPr>
          <p:cNvPr id="9" name="Rectangle 8">
            <a:extLst>
              <a:ext uri="{FF2B5EF4-FFF2-40B4-BE49-F238E27FC236}">
                <a16:creationId xmlns:a16="http://schemas.microsoft.com/office/drawing/2014/main" id="{FE111453-E1FB-4DAE-96DC-510ABBCA6A64}"/>
              </a:ext>
            </a:extLst>
          </p:cNvPr>
          <p:cNvSpPr/>
          <p:nvPr/>
        </p:nvSpPr>
        <p:spPr>
          <a:xfrm>
            <a:off x="5882658" y="3387519"/>
            <a:ext cx="504056" cy="2855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35B9DE-C6F5-4E97-954D-735DE0C60C52}"/>
              </a:ext>
            </a:extLst>
          </p:cNvPr>
          <p:cNvSpPr/>
          <p:nvPr/>
        </p:nvSpPr>
        <p:spPr>
          <a:xfrm>
            <a:off x="3009033" y="1996360"/>
            <a:ext cx="504056" cy="2691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96F90C-DF79-4C2A-9F2F-DCA7807EB660}"/>
              </a:ext>
            </a:extLst>
          </p:cNvPr>
          <p:cNvSpPr/>
          <p:nvPr/>
        </p:nvSpPr>
        <p:spPr>
          <a:xfrm>
            <a:off x="8172400" y="2139702"/>
            <a:ext cx="792088"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276043-CD01-4B49-81FC-09C0EB7E94E2}"/>
              </a:ext>
            </a:extLst>
          </p:cNvPr>
          <p:cNvSpPr/>
          <p:nvPr/>
        </p:nvSpPr>
        <p:spPr>
          <a:xfrm>
            <a:off x="7884368" y="3284905"/>
            <a:ext cx="936104" cy="323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268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F624F3-4B6F-A6A9-AEDB-573BC2A9D250}"/>
              </a:ext>
            </a:extLst>
          </p:cNvPr>
          <p:cNvPicPr>
            <a:picLocks noChangeAspect="1"/>
          </p:cNvPicPr>
          <p:nvPr/>
        </p:nvPicPr>
        <p:blipFill>
          <a:blip r:embed="rId2"/>
          <a:stretch>
            <a:fillRect/>
          </a:stretch>
        </p:blipFill>
        <p:spPr>
          <a:xfrm>
            <a:off x="2008213" y="1923678"/>
            <a:ext cx="5127576" cy="1098326"/>
          </a:xfrm>
          <a:prstGeom prst="rect">
            <a:avLst/>
          </a:prstGeom>
          <a:ln>
            <a:solidFill>
              <a:schemeClr val="accent1"/>
            </a:solidFill>
          </a:ln>
        </p:spPr>
      </p:pic>
      <p:pic>
        <p:nvPicPr>
          <p:cNvPr id="6" name="Picture 5">
            <a:extLst>
              <a:ext uri="{FF2B5EF4-FFF2-40B4-BE49-F238E27FC236}">
                <a16:creationId xmlns:a16="http://schemas.microsoft.com/office/drawing/2014/main" id="{2384579C-613D-6873-CFF1-C7CC37C6B4E7}"/>
              </a:ext>
            </a:extLst>
          </p:cNvPr>
          <p:cNvPicPr>
            <a:picLocks noChangeAspect="1"/>
          </p:cNvPicPr>
          <p:nvPr/>
        </p:nvPicPr>
        <p:blipFill>
          <a:blip r:embed="rId3"/>
          <a:stretch>
            <a:fillRect/>
          </a:stretch>
        </p:blipFill>
        <p:spPr>
          <a:xfrm>
            <a:off x="2051720" y="3268908"/>
            <a:ext cx="5084068" cy="146308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1800" dirty="0"/>
              <a:t>If we try to loan something to Bob Barker, we see that he is blocked by the system.</a:t>
            </a:r>
          </a:p>
          <a:p>
            <a:r>
              <a:rPr lang="en-US" sz="1800" dirty="0"/>
              <a:t>The message is based on the patron limit we defined a moment ago in which there is a limit of 10 units of currency owed to the library.</a:t>
            </a:r>
          </a:p>
        </p:txBody>
      </p:sp>
      <p:sp>
        <p:nvSpPr>
          <p:cNvPr id="15" name="Rectangle 14">
            <a:extLst>
              <a:ext uri="{FF2B5EF4-FFF2-40B4-BE49-F238E27FC236}">
                <a16:creationId xmlns:a16="http://schemas.microsoft.com/office/drawing/2014/main" id="{2596F90C-DF79-4C2A-9F2F-DCA7807EB660}"/>
              </a:ext>
            </a:extLst>
          </p:cNvPr>
          <p:cNvSpPr/>
          <p:nvPr/>
        </p:nvSpPr>
        <p:spPr>
          <a:xfrm>
            <a:off x="2123728" y="3939902"/>
            <a:ext cx="2488463"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276043-CD01-4B49-81FC-09C0EB7E94E2}"/>
              </a:ext>
            </a:extLst>
          </p:cNvPr>
          <p:cNvSpPr/>
          <p:nvPr/>
        </p:nvSpPr>
        <p:spPr>
          <a:xfrm>
            <a:off x="3491880" y="2278620"/>
            <a:ext cx="2088232" cy="3651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7A991BA-741B-44B7-A07F-EB6282D6E305}"/>
              </a:ext>
            </a:extLst>
          </p:cNvPr>
          <p:cNvSpPr txBox="1"/>
          <p:nvPr/>
        </p:nvSpPr>
        <p:spPr>
          <a:xfrm>
            <a:off x="7380312" y="2931790"/>
            <a:ext cx="1554696" cy="1477328"/>
          </a:xfrm>
          <a:prstGeom prst="rect">
            <a:avLst/>
          </a:prstGeom>
          <a:noFill/>
          <a:ln>
            <a:solidFill>
              <a:schemeClr val="tx1"/>
            </a:solidFill>
          </a:ln>
        </p:spPr>
        <p:txBody>
          <a:bodyPr wrap="square" rtlCol="0">
            <a:spAutoFit/>
          </a:bodyPr>
          <a:lstStyle/>
          <a:p>
            <a:r>
              <a:rPr lang="en-US" dirty="0"/>
              <a:t>There is no option to “override”.  More on that later. </a:t>
            </a:r>
          </a:p>
        </p:txBody>
      </p:sp>
      <p:cxnSp>
        <p:nvCxnSpPr>
          <p:cNvPr id="18" name="Straight Arrow Connector 17">
            <a:extLst>
              <a:ext uri="{FF2B5EF4-FFF2-40B4-BE49-F238E27FC236}">
                <a16:creationId xmlns:a16="http://schemas.microsoft.com/office/drawing/2014/main" id="{08183F60-6769-4991-9832-9560025F945D}"/>
              </a:ext>
            </a:extLst>
          </p:cNvPr>
          <p:cNvCxnSpPr/>
          <p:nvPr/>
        </p:nvCxnSpPr>
        <p:spPr>
          <a:xfrm flipH="1">
            <a:off x="6156176" y="3867894"/>
            <a:ext cx="360040" cy="648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063AABC-BB28-4375-B7ED-8A1C1E43979D}"/>
              </a:ext>
            </a:extLst>
          </p:cNvPr>
          <p:cNvCxnSpPr>
            <a:cxnSpLocks/>
          </p:cNvCxnSpPr>
          <p:nvPr/>
        </p:nvCxnSpPr>
        <p:spPr>
          <a:xfrm flipH="1">
            <a:off x="6516216" y="3847782"/>
            <a:ext cx="864096" cy="20112"/>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534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Overriding the system-assigned blocks</a:t>
            </a:r>
          </a:p>
        </p:txBody>
      </p:sp>
    </p:spTree>
    <p:extLst>
      <p:ext uri="{BB962C8B-B14F-4D97-AF65-F5344CB8AC3E}">
        <p14:creationId xmlns:p14="http://schemas.microsoft.com/office/powerpoint/2010/main" val="511250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We did not have an option to override the block when the patron exceeded the cash limit</a:t>
            </a:r>
          </a:p>
        </p:txBody>
      </p:sp>
      <p:sp>
        <p:nvSpPr>
          <p:cNvPr id="10" name="TextBox 9">
            <a:extLst>
              <a:ext uri="{FF2B5EF4-FFF2-40B4-BE49-F238E27FC236}">
                <a16:creationId xmlns:a16="http://schemas.microsoft.com/office/drawing/2014/main" id="{0C9C0E62-5170-4F82-BDC9-09E7B74081D8}"/>
              </a:ext>
            </a:extLst>
          </p:cNvPr>
          <p:cNvSpPr txBox="1"/>
          <p:nvPr/>
        </p:nvSpPr>
        <p:spPr>
          <a:xfrm>
            <a:off x="7287040" y="2254102"/>
            <a:ext cx="1554696" cy="923330"/>
          </a:xfrm>
          <a:prstGeom prst="rect">
            <a:avLst/>
          </a:prstGeom>
          <a:noFill/>
          <a:ln>
            <a:solidFill>
              <a:schemeClr val="tx1"/>
            </a:solidFill>
          </a:ln>
        </p:spPr>
        <p:txBody>
          <a:bodyPr wrap="square" rtlCol="0">
            <a:spAutoFit/>
          </a:bodyPr>
          <a:lstStyle/>
          <a:p>
            <a:r>
              <a:rPr lang="en-US" dirty="0"/>
              <a:t>There is no option to “override”.  </a:t>
            </a:r>
          </a:p>
        </p:txBody>
      </p:sp>
      <p:pic>
        <p:nvPicPr>
          <p:cNvPr id="5" name="Picture 4">
            <a:extLst>
              <a:ext uri="{FF2B5EF4-FFF2-40B4-BE49-F238E27FC236}">
                <a16:creationId xmlns:a16="http://schemas.microsoft.com/office/drawing/2014/main" id="{FEAEC11F-7E2B-B7D3-8027-81F61D9A6F28}"/>
              </a:ext>
            </a:extLst>
          </p:cNvPr>
          <p:cNvPicPr>
            <a:picLocks noChangeAspect="1"/>
          </p:cNvPicPr>
          <p:nvPr/>
        </p:nvPicPr>
        <p:blipFill>
          <a:blip r:embed="rId2"/>
          <a:stretch>
            <a:fillRect/>
          </a:stretch>
        </p:blipFill>
        <p:spPr>
          <a:xfrm>
            <a:off x="1979712" y="2211710"/>
            <a:ext cx="5084068" cy="1463082"/>
          </a:xfrm>
          <a:prstGeom prst="rect">
            <a:avLst/>
          </a:prstGeom>
          <a:ln>
            <a:solidFill>
              <a:schemeClr val="accent1"/>
            </a:solidFill>
          </a:ln>
        </p:spPr>
      </p:pic>
      <p:sp>
        <p:nvSpPr>
          <p:cNvPr id="6" name="Rectangle 5">
            <a:extLst>
              <a:ext uri="{FF2B5EF4-FFF2-40B4-BE49-F238E27FC236}">
                <a16:creationId xmlns:a16="http://schemas.microsoft.com/office/drawing/2014/main" id="{8AD456E6-CB44-BA61-B106-C9C168AA1F77}"/>
              </a:ext>
            </a:extLst>
          </p:cNvPr>
          <p:cNvSpPr/>
          <p:nvPr/>
        </p:nvSpPr>
        <p:spPr>
          <a:xfrm>
            <a:off x="2051720" y="2882704"/>
            <a:ext cx="2488463"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58656802-A065-98C9-FDAF-5C23A7E330A6}"/>
              </a:ext>
            </a:extLst>
          </p:cNvPr>
          <p:cNvCxnSpPr/>
          <p:nvPr/>
        </p:nvCxnSpPr>
        <p:spPr>
          <a:xfrm flipH="1">
            <a:off x="6084168" y="2810696"/>
            <a:ext cx="360040" cy="648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2B62E9-703A-393A-6F50-7C3EE6834270}"/>
              </a:ext>
            </a:extLst>
          </p:cNvPr>
          <p:cNvCxnSpPr>
            <a:cxnSpLocks/>
          </p:cNvCxnSpPr>
          <p:nvPr/>
        </p:nvCxnSpPr>
        <p:spPr>
          <a:xfrm flipH="1">
            <a:off x="6444208" y="2790584"/>
            <a:ext cx="864096" cy="20112"/>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696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12306C-0DA6-EE72-F309-A9CEA330EC22}"/>
              </a:ext>
            </a:extLst>
          </p:cNvPr>
          <p:cNvPicPr>
            <a:picLocks noChangeAspect="1"/>
          </p:cNvPicPr>
          <p:nvPr/>
        </p:nvPicPr>
        <p:blipFill>
          <a:blip r:embed="rId2"/>
          <a:stretch>
            <a:fillRect/>
          </a:stretch>
        </p:blipFill>
        <p:spPr>
          <a:xfrm>
            <a:off x="3496648" y="1590386"/>
            <a:ext cx="2150704" cy="3096344"/>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The ability to override these blocks is configured in the "Block Preferences" table accessible via the "Physical Fulfillment" section of the fulfillment configuration menu</a:t>
            </a:r>
          </a:p>
        </p:txBody>
      </p:sp>
      <p:sp>
        <p:nvSpPr>
          <p:cNvPr id="9" name="Rectangle 8">
            <a:extLst>
              <a:ext uri="{FF2B5EF4-FFF2-40B4-BE49-F238E27FC236}">
                <a16:creationId xmlns:a16="http://schemas.microsoft.com/office/drawing/2014/main" id="{B24E9A3F-C296-4598-AE77-B90EEDACABE7}"/>
              </a:ext>
            </a:extLst>
          </p:cNvPr>
          <p:cNvSpPr/>
          <p:nvPr/>
        </p:nvSpPr>
        <p:spPr>
          <a:xfrm>
            <a:off x="3503212" y="2191614"/>
            <a:ext cx="1244232" cy="2691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936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7E0257-3BFD-286B-C076-389EEFA0EAA1}"/>
              </a:ext>
            </a:extLst>
          </p:cNvPr>
          <p:cNvPicPr>
            <a:picLocks noChangeAspect="1"/>
          </p:cNvPicPr>
          <p:nvPr/>
        </p:nvPicPr>
        <p:blipFill>
          <a:blip r:embed="rId2"/>
          <a:stretch>
            <a:fillRect/>
          </a:stretch>
        </p:blipFill>
        <p:spPr>
          <a:xfrm>
            <a:off x="0" y="2859355"/>
            <a:ext cx="9144000" cy="1800627"/>
          </a:xfrm>
          <a:prstGeom prst="rect">
            <a:avLst/>
          </a:prstGeom>
          <a:ln>
            <a:solidFill>
              <a:schemeClr val="accent1"/>
            </a:solidFill>
          </a:ln>
        </p:spPr>
      </p:pic>
      <p:pic>
        <p:nvPicPr>
          <p:cNvPr id="13" name="Picture 12">
            <a:extLst>
              <a:ext uri="{FF2B5EF4-FFF2-40B4-BE49-F238E27FC236}">
                <a16:creationId xmlns:a16="http://schemas.microsoft.com/office/drawing/2014/main" id="{3068CEC8-4531-D836-3548-1CC15306185F}"/>
              </a:ext>
            </a:extLst>
          </p:cNvPr>
          <p:cNvPicPr>
            <a:picLocks noChangeAspect="1"/>
          </p:cNvPicPr>
          <p:nvPr/>
        </p:nvPicPr>
        <p:blipFill>
          <a:blip r:embed="rId3"/>
          <a:stretch>
            <a:fillRect/>
          </a:stretch>
        </p:blipFill>
        <p:spPr>
          <a:xfrm>
            <a:off x="0" y="1167875"/>
            <a:ext cx="9144000" cy="89671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432047"/>
          </a:xfrm>
        </p:spPr>
        <p:txBody>
          <a:bodyPr>
            <a:normAutofit/>
          </a:bodyPr>
          <a:lstStyle/>
          <a:p>
            <a:r>
              <a:rPr lang="en-US" sz="2000" dirty="0"/>
              <a:t>This is why we could not override the cash limit:</a:t>
            </a:r>
          </a:p>
        </p:txBody>
      </p:sp>
      <p:sp>
        <p:nvSpPr>
          <p:cNvPr id="9" name="Rectangle 8">
            <a:extLst>
              <a:ext uri="{FF2B5EF4-FFF2-40B4-BE49-F238E27FC236}">
                <a16:creationId xmlns:a16="http://schemas.microsoft.com/office/drawing/2014/main" id="{B24E9A3F-C296-4598-AE77-B90EEDACABE7}"/>
              </a:ext>
            </a:extLst>
          </p:cNvPr>
          <p:cNvSpPr/>
          <p:nvPr/>
        </p:nvSpPr>
        <p:spPr>
          <a:xfrm>
            <a:off x="3388066" y="1757891"/>
            <a:ext cx="1659524" cy="2377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6C0A2B28-A6CB-409B-B5F9-A09708C2842D}"/>
              </a:ext>
            </a:extLst>
          </p:cNvPr>
          <p:cNvSpPr txBox="1">
            <a:spLocks/>
          </p:cNvSpPr>
          <p:nvPr/>
        </p:nvSpPr>
        <p:spPr>
          <a:xfrm>
            <a:off x="376288" y="2414186"/>
            <a:ext cx="8424936" cy="4320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We change it to one of these options:</a:t>
            </a:r>
          </a:p>
        </p:txBody>
      </p:sp>
      <p:sp>
        <p:nvSpPr>
          <p:cNvPr id="12" name="Rectangle 11">
            <a:extLst>
              <a:ext uri="{FF2B5EF4-FFF2-40B4-BE49-F238E27FC236}">
                <a16:creationId xmlns:a16="http://schemas.microsoft.com/office/drawing/2014/main" id="{1647CFC2-F0F6-4475-AC7F-0715CB17969A}"/>
              </a:ext>
            </a:extLst>
          </p:cNvPr>
          <p:cNvSpPr/>
          <p:nvPr/>
        </p:nvSpPr>
        <p:spPr>
          <a:xfrm>
            <a:off x="3347864" y="3975624"/>
            <a:ext cx="1699726" cy="6843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6388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rmAutofit/>
          </a:bodyPr>
          <a:lstStyle/>
          <a:p>
            <a:r>
              <a:rPr lang="en-US" sz="2000" dirty="0"/>
              <a:t>Here is an explanation of the options:</a:t>
            </a:r>
          </a:p>
          <a:p>
            <a:endParaRPr lang="en-US" sz="2000" dirty="0"/>
          </a:p>
          <a:p>
            <a:pPr>
              <a:buFont typeface="Arial" panose="020B0604020202020204" pitchFamily="34" charset="0"/>
              <a:buChar char="•"/>
            </a:pPr>
            <a:r>
              <a:rPr lang="en-US" sz="1600" dirty="0"/>
              <a:t>ALL – The block is overridable by any circulation desk operator</a:t>
            </a:r>
          </a:p>
          <a:p>
            <a:pPr>
              <a:buFont typeface="Arial" panose="020B0604020202020204" pitchFamily="34" charset="0"/>
              <a:buChar char="•"/>
            </a:pPr>
            <a:r>
              <a:rPr lang="en-US" sz="1600" dirty="0"/>
              <a:t>NONE – The block is not overridable</a:t>
            </a:r>
          </a:p>
          <a:p>
            <a:pPr>
              <a:buFont typeface="Arial" panose="020B0604020202020204" pitchFamily="34" charset="0"/>
              <a:buChar char="•"/>
            </a:pPr>
            <a:r>
              <a:rPr lang="en-US" sz="1600" dirty="0"/>
              <a:t>CIRCDESC – The block is overridable only by a circulation desk manager</a:t>
            </a:r>
          </a:p>
          <a:p>
            <a:pPr>
              <a:buFont typeface="Arial" panose="020B0604020202020204" pitchFamily="34" charset="0"/>
              <a:buChar char="•"/>
            </a:pPr>
            <a:r>
              <a:rPr lang="en-US" sz="1600" dirty="0"/>
              <a:t>OPERATOR – The block is overridable by a circulation desk manager or a circulation desk operator (and not a user with circulation desk operator – limited permissions)</a:t>
            </a:r>
          </a:p>
          <a:p>
            <a:endParaRPr lang="en-US" sz="2000" dirty="0"/>
          </a:p>
        </p:txBody>
      </p:sp>
    </p:spTree>
    <p:extLst>
      <p:ext uri="{BB962C8B-B14F-4D97-AF65-F5344CB8AC3E}">
        <p14:creationId xmlns:p14="http://schemas.microsoft.com/office/powerpoint/2010/main" val="4261547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DC7A06-D854-8D57-F5C9-0084F823EBE6}"/>
              </a:ext>
            </a:extLst>
          </p:cNvPr>
          <p:cNvPicPr>
            <a:picLocks noChangeAspect="1"/>
          </p:cNvPicPr>
          <p:nvPr/>
        </p:nvPicPr>
        <p:blipFill>
          <a:blip r:embed="rId2"/>
          <a:stretch>
            <a:fillRect/>
          </a:stretch>
        </p:blipFill>
        <p:spPr>
          <a:xfrm>
            <a:off x="0" y="2141877"/>
            <a:ext cx="9144000" cy="85974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rmAutofit/>
          </a:bodyPr>
          <a:lstStyle/>
          <a:p>
            <a:r>
              <a:rPr lang="en-US" sz="2000" dirty="0"/>
              <a:t>Now we have changed it to “Override By All”</a:t>
            </a:r>
          </a:p>
          <a:p>
            <a:endParaRPr lang="en-US" sz="2000" dirty="0"/>
          </a:p>
          <a:p>
            <a:endParaRPr lang="en-US" sz="2000" dirty="0"/>
          </a:p>
        </p:txBody>
      </p:sp>
      <p:sp>
        <p:nvSpPr>
          <p:cNvPr id="7" name="Rectangle 6">
            <a:extLst>
              <a:ext uri="{FF2B5EF4-FFF2-40B4-BE49-F238E27FC236}">
                <a16:creationId xmlns:a16="http://schemas.microsoft.com/office/drawing/2014/main" id="{E9DBE5B4-145E-4565-AA3F-BD7E582677E6}"/>
              </a:ext>
            </a:extLst>
          </p:cNvPr>
          <p:cNvSpPr/>
          <p:nvPr/>
        </p:nvSpPr>
        <p:spPr>
          <a:xfrm>
            <a:off x="3378008" y="2745910"/>
            <a:ext cx="954353"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016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AACB59-F591-3D06-399B-90D23CCA8624}"/>
              </a:ext>
            </a:extLst>
          </p:cNvPr>
          <p:cNvPicPr>
            <a:picLocks noChangeAspect="1"/>
          </p:cNvPicPr>
          <p:nvPr/>
        </p:nvPicPr>
        <p:blipFill>
          <a:blip r:embed="rId2"/>
          <a:stretch>
            <a:fillRect/>
          </a:stretch>
        </p:blipFill>
        <p:spPr>
          <a:xfrm>
            <a:off x="285750" y="1832967"/>
            <a:ext cx="8572500" cy="24669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rmAutofit/>
          </a:bodyPr>
          <a:lstStyle/>
          <a:p>
            <a:r>
              <a:rPr lang="en-US" sz="2000" dirty="0"/>
              <a:t>Now we do have the option to override when trying to loan to a patron with user group "Undergraduate Student" who has exceeded his or her allowed amount of cash limit.</a:t>
            </a:r>
          </a:p>
          <a:p>
            <a:endParaRPr lang="en-US" sz="2000" dirty="0"/>
          </a:p>
          <a:p>
            <a:endParaRPr lang="en-US" sz="2000" dirty="0"/>
          </a:p>
        </p:txBody>
      </p:sp>
      <p:sp>
        <p:nvSpPr>
          <p:cNvPr id="7" name="Rectangle 6">
            <a:extLst>
              <a:ext uri="{FF2B5EF4-FFF2-40B4-BE49-F238E27FC236}">
                <a16:creationId xmlns:a16="http://schemas.microsoft.com/office/drawing/2014/main" id="{E9DBE5B4-145E-4565-AA3F-BD7E582677E6}"/>
              </a:ext>
            </a:extLst>
          </p:cNvPr>
          <p:cNvSpPr/>
          <p:nvPr/>
        </p:nvSpPr>
        <p:spPr>
          <a:xfrm>
            <a:off x="6732240" y="3867894"/>
            <a:ext cx="72008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806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 – Types of Blocks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lnSpcReduction="10000"/>
          </a:bodyPr>
          <a:lstStyle/>
          <a:p>
            <a:r>
              <a:rPr lang="en-US" sz="2800" dirty="0"/>
              <a:t>The "Librarian-assigned" blocks are typically defined at the time of implementation and rarely if at all change at a later stage</a:t>
            </a:r>
          </a:p>
          <a:p>
            <a:r>
              <a:rPr lang="en-US" sz="2800" dirty="0"/>
              <a:t>The "System-assigned" blocks are accessible via configuration menus to staff who have completed certification training and have role "Fulfillment Administrator".</a:t>
            </a:r>
          </a:p>
          <a:p>
            <a:pPr lvl="1"/>
            <a:r>
              <a:rPr lang="en-US" sz="2400" dirty="0"/>
              <a:t>These are also known as "limits" and the "block" occurs when the "limit" is surpassed</a:t>
            </a:r>
          </a:p>
        </p:txBody>
      </p:sp>
    </p:spTree>
    <p:extLst>
      <p:ext uri="{BB962C8B-B14F-4D97-AF65-F5344CB8AC3E}">
        <p14:creationId xmlns:p14="http://schemas.microsoft.com/office/powerpoint/2010/main" val="162733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 – Types of Blocks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800" dirty="0"/>
              <a:t>This presentation will define, explain and provide examples of each type of block.</a:t>
            </a:r>
          </a:p>
          <a:p>
            <a:r>
              <a:rPr lang="en-US" sz="2800" dirty="0"/>
              <a:t>We will begin with "Librarian-assigned" blocks</a:t>
            </a:r>
          </a:p>
          <a:p>
            <a:r>
              <a:rPr lang="en-US" sz="2800" dirty="0"/>
              <a:t>We will then move to "System-assigned" blocks</a:t>
            </a:r>
          </a:p>
          <a:p>
            <a:r>
              <a:rPr lang="en-US" sz="2800" dirty="0"/>
              <a:t>See also:</a:t>
            </a:r>
          </a:p>
          <a:p>
            <a:r>
              <a:rPr lang="en-US" sz="2000" dirty="0">
                <a:hlinkClick r:id="rId2"/>
              </a:rPr>
              <a:t>Configuring Loan Limit Rules</a:t>
            </a:r>
            <a:endParaRPr lang="en-US" sz="2800" dirty="0"/>
          </a:p>
          <a:p>
            <a:r>
              <a:rPr lang="en-US" sz="2000" dirty="0">
                <a:hlinkClick r:id="rId3"/>
              </a:rPr>
              <a:t>Configuring User Block Descriptions and Definitions</a:t>
            </a:r>
            <a:endParaRPr lang="en-US" sz="2800" dirty="0"/>
          </a:p>
        </p:txBody>
      </p:sp>
    </p:spTree>
    <p:extLst>
      <p:ext uri="{BB962C8B-B14F-4D97-AF65-F5344CB8AC3E}">
        <p14:creationId xmlns:p14="http://schemas.microsoft.com/office/powerpoint/2010/main" val="260621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Librarian-assigned blocks</a:t>
            </a:r>
          </a:p>
        </p:txBody>
      </p:sp>
    </p:spTree>
    <p:extLst>
      <p:ext uri="{BB962C8B-B14F-4D97-AF65-F5344CB8AC3E}">
        <p14:creationId xmlns:p14="http://schemas.microsoft.com/office/powerpoint/2010/main" val="414683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Librarian-assigned blocks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800" dirty="0"/>
              <a:t>It is possible to define in the "blocks" section of the user that he or she will be blocked from making loans, renewals or hold requests.</a:t>
            </a:r>
          </a:p>
          <a:p>
            <a:r>
              <a:rPr lang="en-US" sz="2800" dirty="0"/>
              <a:t>Each block may contain one or a combination of these blocks, together with a specific reason for the block.</a:t>
            </a:r>
          </a:p>
        </p:txBody>
      </p:sp>
    </p:spTree>
    <p:extLst>
      <p:ext uri="{BB962C8B-B14F-4D97-AF65-F5344CB8AC3E}">
        <p14:creationId xmlns:p14="http://schemas.microsoft.com/office/powerpoint/2010/main" val="3854716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Table "User Block Descriptions"</a:t>
            </a:r>
          </a:p>
        </p:txBody>
      </p:sp>
    </p:spTree>
    <p:extLst>
      <p:ext uri="{BB962C8B-B14F-4D97-AF65-F5344CB8AC3E}">
        <p14:creationId xmlns:p14="http://schemas.microsoft.com/office/powerpoint/2010/main" val="1935437831"/>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20520</TotalTime>
  <Words>1594</Words>
  <Application>Microsoft Office PowerPoint</Application>
  <PresentationFormat>On-screen Show (16:9)</PresentationFormat>
  <Paragraphs>186</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IGeLU_2016_16X9 (1)</vt:lpstr>
      <vt:lpstr>Patron Blocks - Librarian assigned and system assigned</vt:lpstr>
      <vt:lpstr>PowerPoint Presentation</vt:lpstr>
      <vt:lpstr>Introduction</vt:lpstr>
      <vt:lpstr>Introduction – Types of Blocks</vt:lpstr>
      <vt:lpstr>Introduction – Types of Blocks</vt:lpstr>
      <vt:lpstr>Introduction – Types of Blocks</vt:lpstr>
      <vt:lpstr>Librarian-assigned blocks</vt:lpstr>
      <vt:lpstr>Librarian-assigned blocks</vt:lpstr>
      <vt:lpstr>Table "User Block Descriptions"</vt:lpstr>
      <vt:lpstr>Table "User Block Descriptions"</vt:lpstr>
      <vt:lpstr>Table "User Block Descriptions"</vt:lpstr>
      <vt:lpstr>Table "User Block Definitions"</vt:lpstr>
      <vt:lpstr>Table "User Block Definitions"</vt:lpstr>
      <vt:lpstr>Table "User Block Definitions"</vt:lpstr>
      <vt:lpstr>Table "User Block Definitions"</vt:lpstr>
      <vt:lpstr>Tables summary – librarian assigned blocks </vt:lpstr>
      <vt:lpstr>Tables summary – librarian assigned blocks</vt:lpstr>
      <vt:lpstr>Testing the librarian-assigned blocks </vt:lpstr>
      <vt:lpstr>Testing the librarian-assigned blocks</vt:lpstr>
      <vt:lpstr>Testing the librarian-assigned blocks</vt:lpstr>
      <vt:lpstr>Testing the librarian-assigned blocks</vt:lpstr>
      <vt:lpstr>Testing the librarian-assigned blocks</vt:lpstr>
      <vt:lpstr>Testing the librarian-assigned blocks</vt:lpstr>
      <vt:lpstr>Testing the librarian-assigned blocks</vt:lpstr>
      <vt:lpstr>System-assigned blocks</vt:lpstr>
      <vt:lpstr>System-assigned blocks</vt:lpstr>
      <vt:lpstr>System-assigned Loan Limits</vt:lpstr>
      <vt:lpstr>System-assigned Loan Limits</vt:lpstr>
      <vt:lpstr>System-assigned Loan Limits</vt:lpstr>
      <vt:lpstr>System-assigned Loan Limits</vt:lpstr>
      <vt:lpstr>System-assigned Loan Limits</vt:lpstr>
      <vt:lpstr>System-assigned Patron Limits</vt:lpstr>
      <vt:lpstr>System-assigned Patron Limits</vt:lpstr>
      <vt:lpstr>System-assigned Patron Limits</vt:lpstr>
      <vt:lpstr>Testing System-assigned Loan &amp; Patron Limits</vt:lpstr>
      <vt:lpstr>Testing System-assigned Loan &amp; Patron Limits</vt:lpstr>
      <vt:lpstr>Testing System-assigned Loan &amp; Patron Limits</vt:lpstr>
      <vt:lpstr>Testing System-assigned Loan &amp; Patron Limits</vt:lpstr>
      <vt:lpstr>Testing System-assigned Loan &amp; Patron Limits</vt:lpstr>
      <vt:lpstr>Testing System-assigned Loan &amp; Patron Limits</vt:lpstr>
      <vt:lpstr>Testing System-assigned Loan &amp; Patron Limits</vt:lpstr>
      <vt:lpstr>Overriding the system-assigned blocks</vt:lpstr>
      <vt:lpstr>Overriding the system-assigned blocks</vt:lpstr>
      <vt:lpstr>Overriding the system-assigned blocks</vt:lpstr>
      <vt:lpstr>Overriding the system-assigned blocks</vt:lpstr>
      <vt:lpstr>Overriding the system-assigned blocks</vt:lpstr>
      <vt:lpstr>Overriding the system-assigned blocks</vt:lpstr>
      <vt:lpstr>Overriding the system-assigned blocks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732</cp:revision>
  <dcterms:created xsi:type="dcterms:W3CDTF">2017-01-02T15:10:30Z</dcterms:created>
  <dcterms:modified xsi:type="dcterms:W3CDTF">2024-12-19T07:35:19Z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